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6" r:id="rId3"/>
    <p:sldId id="277" r:id="rId4"/>
    <p:sldId id="263" r:id="rId5"/>
    <p:sldId id="264" r:id="rId6"/>
    <p:sldId id="265" r:id="rId7"/>
    <p:sldId id="267" r:id="rId8"/>
    <p:sldId id="279" r:id="rId9"/>
    <p:sldId id="269" r:id="rId10"/>
    <p:sldId id="270" r:id="rId11"/>
    <p:sldId id="278" r:id="rId12"/>
    <p:sldId id="280" r:id="rId13"/>
    <p:sldId id="273" r:id="rId14"/>
    <p:sldId id="274" r:id="rId15"/>
    <p:sldId id="27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046" autoAdjust="0"/>
  </p:normalViewPr>
  <p:slideViewPr>
    <p:cSldViewPr>
      <p:cViewPr varScale="1">
        <p:scale>
          <a:sx n="72" d="100"/>
          <a:sy n="72" d="100"/>
        </p:scale>
        <p:origin x="-109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8156ED-6911-4742-9001-DAB53E8C4FFB}" type="datetimeFigureOut">
              <a:rPr lang="en-US" smtClean="0"/>
              <a:t>4/23/2016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8EC29-7D23-4A72-B9AA-7F32C53E63B7}" type="slidenum">
              <a:rPr lang="en-US" smtClean="0"/>
              <a:t>‹#›</a:t>
            </a:fld>
            <a:endParaRPr lang="en-US"/>
          </a:p>
        </p:txBody>
      </p:sp>
    </p:spTree>
    <p:extLst>
      <p:ext uri="{BB962C8B-B14F-4D97-AF65-F5344CB8AC3E}">
        <p14:creationId xmlns:p14="http://schemas.microsoft.com/office/powerpoint/2010/main" val="3421874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58EC29-7D23-4A72-B9AA-7F32C53E63B7}" type="slidenum">
              <a:rPr lang="en-US" smtClean="0"/>
              <a:t>1</a:t>
            </a:fld>
            <a:endParaRPr lang="en-US"/>
          </a:p>
        </p:txBody>
      </p:sp>
    </p:spTree>
    <p:extLst>
      <p:ext uri="{BB962C8B-B14F-4D97-AF65-F5344CB8AC3E}">
        <p14:creationId xmlns:p14="http://schemas.microsoft.com/office/powerpoint/2010/main" val="405900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58EC29-7D23-4A72-B9AA-7F32C53E63B7}" type="slidenum">
              <a:rPr lang="en-US" smtClean="0"/>
              <a:t>4</a:t>
            </a:fld>
            <a:endParaRPr lang="en-US"/>
          </a:p>
        </p:txBody>
      </p:sp>
    </p:spTree>
    <p:extLst>
      <p:ext uri="{BB962C8B-B14F-4D97-AF65-F5344CB8AC3E}">
        <p14:creationId xmlns:p14="http://schemas.microsoft.com/office/powerpoint/2010/main" val="2725780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58EC29-7D23-4A72-B9AA-7F32C53E63B7}" type="slidenum">
              <a:rPr lang="en-US" smtClean="0"/>
              <a:t>8</a:t>
            </a:fld>
            <a:endParaRPr lang="en-US"/>
          </a:p>
        </p:txBody>
      </p:sp>
    </p:spTree>
    <p:extLst>
      <p:ext uri="{BB962C8B-B14F-4D97-AF65-F5344CB8AC3E}">
        <p14:creationId xmlns:p14="http://schemas.microsoft.com/office/powerpoint/2010/main" val="3314501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8EC29-7D23-4A72-B9AA-7F32C53E63B7}" type="slidenum">
              <a:rPr lang="en-US" smtClean="0"/>
              <a:t>11</a:t>
            </a:fld>
            <a:endParaRPr lang="en-US"/>
          </a:p>
        </p:txBody>
      </p:sp>
    </p:spTree>
    <p:extLst>
      <p:ext uri="{BB962C8B-B14F-4D97-AF65-F5344CB8AC3E}">
        <p14:creationId xmlns:p14="http://schemas.microsoft.com/office/powerpoint/2010/main" val="2805813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58EC29-7D23-4A72-B9AA-7F32C53E63B7}" type="slidenum">
              <a:rPr lang="en-US" smtClean="0"/>
              <a:t>12</a:t>
            </a:fld>
            <a:endParaRPr lang="en-US"/>
          </a:p>
        </p:txBody>
      </p:sp>
    </p:spTree>
    <p:extLst>
      <p:ext uri="{BB962C8B-B14F-4D97-AF65-F5344CB8AC3E}">
        <p14:creationId xmlns:p14="http://schemas.microsoft.com/office/powerpoint/2010/main" val="2427661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30C6A3-6560-4F91-94DE-546433BE07E5}" type="datetimeFigureOut">
              <a:rPr lang="en-US" smtClean="0"/>
              <a:t>4/23/2016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F7802-0147-4DF8-A909-4DF6FBB87F54}" type="slidenum">
              <a:rPr lang="en-US" smtClean="0"/>
              <a:t>‹#›</a:t>
            </a:fld>
            <a:endParaRPr lang="en-US"/>
          </a:p>
        </p:txBody>
      </p:sp>
    </p:spTree>
    <p:extLst>
      <p:ext uri="{BB962C8B-B14F-4D97-AF65-F5344CB8AC3E}">
        <p14:creationId xmlns:p14="http://schemas.microsoft.com/office/powerpoint/2010/main" val="1205732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0C6A3-6560-4F91-94DE-546433BE07E5}" type="datetimeFigureOut">
              <a:rPr lang="en-US" smtClean="0"/>
              <a:t>4/23/2016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F7802-0147-4DF8-A909-4DF6FBB87F54}" type="slidenum">
              <a:rPr lang="en-US" smtClean="0"/>
              <a:t>‹#›</a:t>
            </a:fld>
            <a:endParaRPr lang="en-US"/>
          </a:p>
        </p:txBody>
      </p:sp>
    </p:spTree>
    <p:extLst>
      <p:ext uri="{BB962C8B-B14F-4D97-AF65-F5344CB8AC3E}">
        <p14:creationId xmlns:p14="http://schemas.microsoft.com/office/powerpoint/2010/main" val="2892828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0C6A3-6560-4F91-94DE-546433BE07E5}" type="datetimeFigureOut">
              <a:rPr lang="en-US" smtClean="0"/>
              <a:t>4/23/2016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F7802-0147-4DF8-A909-4DF6FBB87F54}" type="slidenum">
              <a:rPr lang="en-US" smtClean="0"/>
              <a:t>‹#›</a:t>
            </a:fld>
            <a:endParaRPr lang="en-US"/>
          </a:p>
        </p:txBody>
      </p:sp>
    </p:spTree>
    <p:extLst>
      <p:ext uri="{BB962C8B-B14F-4D97-AF65-F5344CB8AC3E}">
        <p14:creationId xmlns:p14="http://schemas.microsoft.com/office/powerpoint/2010/main" val="3676096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0C6A3-6560-4F91-94DE-546433BE07E5}" type="datetimeFigureOut">
              <a:rPr lang="en-US" smtClean="0"/>
              <a:t>4/23/2016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F7802-0147-4DF8-A909-4DF6FBB87F54}" type="slidenum">
              <a:rPr lang="en-US" smtClean="0"/>
              <a:t>‹#›</a:t>
            </a:fld>
            <a:endParaRPr lang="en-US"/>
          </a:p>
        </p:txBody>
      </p:sp>
    </p:spTree>
    <p:extLst>
      <p:ext uri="{BB962C8B-B14F-4D97-AF65-F5344CB8AC3E}">
        <p14:creationId xmlns:p14="http://schemas.microsoft.com/office/powerpoint/2010/main" val="2370056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30C6A3-6560-4F91-94DE-546433BE07E5}" type="datetimeFigureOut">
              <a:rPr lang="en-US" smtClean="0"/>
              <a:t>4/23/2016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F7802-0147-4DF8-A909-4DF6FBB87F54}" type="slidenum">
              <a:rPr lang="en-US" smtClean="0"/>
              <a:t>‹#›</a:t>
            </a:fld>
            <a:endParaRPr lang="en-US"/>
          </a:p>
        </p:txBody>
      </p:sp>
    </p:spTree>
    <p:extLst>
      <p:ext uri="{BB962C8B-B14F-4D97-AF65-F5344CB8AC3E}">
        <p14:creationId xmlns:p14="http://schemas.microsoft.com/office/powerpoint/2010/main" val="892750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30C6A3-6560-4F91-94DE-546433BE07E5}" type="datetimeFigureOut">
              <a:rPr lang="en-US" smtClean="0"/>
              <a:t>4/23/2016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0F7802-0147-4DF8-A909-4DF6FBB87F54}" type="slidenum">
              <a:rPr lang="en-US" smtClean="0"/>
              <a:t>‹#›</a:t>
            </a:fld>
            <a:endParaRPr lang="en-US"/>
          </a:p>
        </p:txBody>
      </p:sp>
    </p:spTree>
    <p:extLst>
      <p:ext uri="{BB962C8B-B14F-4D97-AF65-F5344CB8AC3E}">
        <p14:creationId xmlns:p14="http://schemas.microsoft.com/office/powerpoint/2010/main" val="31566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30C6A3-6560-4F91-94DE-546433BE07E5}" type="datetimeFigureOut">
              <a:rPr lang="en-US" smtClean="0"/>
              <a:t>4/23/2016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0F7802-0147-4DF8-A909-4DF6FBB87F54}" type="slidenum">
              <a:rPr lang="en-US" smtClean="0"/>
              <a:t>‹#›</a:t>
            </a:fld>
            <a:endParaRPr lang="en-US"/>
          </a:p>
        </p:txBody>
      </p:sp>
    </p:spTree>
    <p:extLst>
      <p:ext uri="{BB962C8B-B14F-4D97-AF65-F5344CB8AC3E}">
        <p14:creationId xmlns:p14="http://schemas.microsoft.com/office/powerpoint/2010/main" val="3192274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30C6A3-6560-4F91-94DE-546433BE07E5}" type="datetimeFigureOut">
              <a:rPr lang="en-US" smtClean="0"/>
              <a:t>4/23/2016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0F7802-0147-4DF8-A909-4DF6FBB87F54}" type="slidenum">
              <a:rPr lang="en-US" smtClean="0"/>
              <a:t>‹#›</a:t>
            </a:fld>
            <a:endParaRPr lang="en-US"/>
          </a:p>
        </p:txBody>
      </p:sp>
    </p:spTree>
    <p:extLst>
      <p:ext uri="{BB962C8B-B14F-4D97-AF65-F5344CB8AC3E}">
        <p14:creationId xmlns:p14="http://schemas.microsoft.com/office/powerpoint/2010/main" val="155278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0C6A3-6560-4F91-94DE-546433BE07E5}" type="datetimeFigureOut">
              <a:rPr lang="en-US" smtClean="0"/>
              <a:t>4/23/2016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0F7802-0147-4DF8-A909-4DF6FBB87F54}" type="slidenum">
              <a:rPr lang="en-US" smtClean="0"/>
              <a:t>‹#›</a:t>
            </a:fld>
            <a:endParaRPr lang="en-US"/>
          </a:p>
        </p:txBody>
      </p:sp>
    </p:spTree>
    <p:extLst>
      <p:ext uri="{BB962C8B-B14F-4D97-AF65-F5344CB8AC3E}">
        <p14:creationId xmlns:p14="http://schemas.microsoft.com/office/powerpoint/2010/main" val="1610553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0C6A3-6560-4F91-94DE-546433BE07E5}" type="datetimeFigureOut">
              <a:rPr lang="en-US" smtClean="0"/>
              <a:t>4/23/2016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0F7802-0147-4DF8-A909-4DF6FBB87F54}" type="slidenum">
              <a:rPr lang="en-US" smtClean="0"/>
              <a:t>‹#›</a:t>
            </a:fld>
            <a:endParaRPr lang="en-US"/>
          </a:p>
        </p:txBody>
      </p:sp>
    </p:spTree>
    <p:extLst>
      <p:ext uri="{BB962C8B-B14F-4D97-AF65-F5344CB8AC3E}">
        <p14:creationId xmlns:p14="http://schemas.microsoft.com/office/powerpoint/2010/main" val="2347676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0C6A3-6560-4F91-94DE-546433BE07E5}" type="datetimeFigureOut">
              <a:rPr lang="en-US" smtClean="0"/>
              <a:t>4/23/2016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0F7802-0147-4DF8-A909-4DF6FBB87F54}" type="slidenum">
              <a:rPr lang="en-US" smtClean="0"/>
              <a:t>‹#›</a:t>
            </a:fld>
            <a:endParaRPr lang="en-US"/>
          </a:p>
        </p:txBody>
      </p:sp>
    </p:spTree>
    <p:extLst>
      <p:ext uri="{BB962C8B-B14F-4D97-AF65-F5344CB8AC3E}">
        <p14:creationId xmlns:p14="http://schemas.microsoft.com/office/powerpoint/2010/main" val="23039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0C6A3-6560-4F91-94DE-546433BE07E5}" type="datetimeFigureOut">
              <a:rPr lang="en-US" smtClean="0"/>
              <a:t>4/23/2016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F7802-0147-4DF8-A909-4DF6FBB87F54}" type="slidenum">
              <a:rPr lang="en-US" smtClean="0"/>
              <a:t>‹#›</a:t>
            </a:fld>
            <a:endParaRPr lang="en-US"/>
          </a:p>
        </p:txBody>
      </p:sp>
    </p:spTree>
    <p:extLst>
      <p:ext uri="{BB962C8B-B14F-4D97-AF65-F5344CB8AC3E}">
        <p14:creationId xmlns:p14="http://schemas.microsoft.com/office/powerpoint/2010/main" val="3409516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audio" Target="../media/audio1.wav"/><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2.png"/><Relationship Id="rId5" Type="http://schemas.openxmlformats.org/officeDocument/2006/relationships/image" Target="../media/image11.jpg"/><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3.wav"/><Relationship Id="rId1" Type="http://schemas.microsoft.com/office/2007/relationships/media" Target="../media/media13.wav"/><Relationship Id="rId5" Type="http://schemas.openxmlformats.org/officeDocument/2006/relationships/image" Target="../media/image2.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4.wav"/><Relationship Id="rId1" Type="http://schemas.microsoft.com/office/2007/relationships/media" Target="../media/media14.wav"/><Relationship Id="rId5" Type="http://schemas.openxmlformats.org/officeDocument/2006/relationships/image" Target="../media/image2.pn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5.wav"/><Relationship Id="rId1" Type="http://schemas.microsoft.com/office/2007/relationships/media" Target="../media/media15.wav"/><Relationship Id="rId6" Type="http://schemas.openxmlformats.org/officeDocument/2006/relationships/audio" Target="../media/audio2.wav"/><Relationship Id="rId5" Type="http://schemas.openxmlformats.org/officeDocument/2006/relationships/image" Target="../media/image2.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2.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2.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2.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2.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t>Corduroy</a:t>
            </a:r>
            <a:endParaRPr lang="en-US" sz="7200" dirty="0"/>
          </a:p>
        </p:txBody>
      </p:sp>
      <p:sp>
        <p:nvSpPr>
          <p:cNvPr id="3" name="Subtitle 2"/>
          <p:cNvSpPr>
            <a:spLocks noGrp="1"/>
          </p:cNvSpPr>
          <p:nvPr>
            <p:ph type="subTitle" idx="1"/>
          </p:nvPr>
        </p:nvSpPr>
        <p:spPr/>
        <p:txBody>
          <a:bodyPr/>
          <a:lstStyle/>
          <a:p>
            <a:r>
              <a:rPr lang="en-US" dirty="0" smtClean="0"/>
              <a:t>By Don Freeman</a:t>
            </a:r>
            <a:endParaRPr lang="en-US" dirty="0"/>
          </a:p>
        </p:txBody>
      </p:sp>
      <p:pic>
        <p:nvPicPr>
          <p:cNvPr id="4" name="Picture 3" descr="Picture A brown bear wearing green overalls trying to pick up a button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85785073"/>
      </p:ext>
    </p:extLst>
  </p:cSld>
  <p:clrMapOvr>
    <a:masterClrMapping/>
  </p:clrMapOvr>
  <mc:AlternateContent xmlns:mc="http://schemas.openxmlformats.org/markup-compatibility/2006" xmlns:p14="http://schemas.microsoft.com/office/powerpoint/2010/main">
    <mc:Choice Requires="p14">
      <p:transition spd="slow" p14:dur="2000" advTm="8869"/>
    </mc:Choice>
    <mc:Fallback xmlns="">
      <p:transition spd="slow" advTm="88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76200"/>
            <a:ext cx="7772400" cy="4343399"/>
          </a:xfrm>
        </p:spPr>
        <p:txBody>
          <a:bodyPr/>
          <a:lstStyle/>
          <a:p>
            <a:endParaRPr lang="en-US" dirty="0"/>
          </a:p>
        </p:txBody>
      </p:sp>
      <p:sp>
        <p:nvSpPr>
          <p:cNvPr id="3" name="Text Placeholder 2"/>
          <p:cNvSpPr>
            <a:spLocks noGrp="1"/>
          </p:cNvSpPr>
          <p:nvPr>
            <p:ph type="body" idx="1"/>
          </p:nvPr>
        </p:nvSpPr>
        <p:spPr>
          <a:xfrm>
            <a:off x="722313" y="4495800"/>
            <a:ext cx="7772400" cy="2286000"/>
          </a:xfrm>
        </p:spPr>
        <p:txBody>
          <a:bodyPr>
            <a:normAutofit/>
          </a:bodyPr>
          <a:lstStyle/>
          <a:p>
            <a:r>
              <a:rPr lang="en-US" sz="2800" b="1" dirty="0" smtClean="0">
                <a:solidFill>
                  <a:schemeClr val="tx1"/>
                </a:solidFill>
              </a:rPr>
              <a:t>The next morning, Corduroy </a:t>
            </a:r>
            <a:r>
              <a:rPr lang="en-US" sz="2800" b="1" dirty="0">
                <a:solidFill>
                  <a:schemeClr val="tx1"/>
                </a:solidFill>
              </a:rPr>
              <a:t>woke up and there was the girl from the day before.  “Last night I counted what I’ve saved in my piggy bank and my mother said I could bring you home</a:t>
            </a:r>
            <a:r>
              <a:rPr lang="en-US" sz="2800" b="1">
                <a:solidFill>
                  <a:schemeClr val="tx1"/>
                </a:solidFill>
              </a:rPr>
              <a:t>.” </a:t>
            </a:r>
            <a:endParaRPr lang="en-US" sz="2800" b="1" dirty="0">
              <a:solidFill>
                <a:schemeClr val="tx1"/>
              </a:solidFill>
            </a:endParaRPr>
          </a:p>
          <a:p>
            <a:endParaRPr lang="en-US" dirty="0"/>
          </a:p>
        </p:txBody>
      </p:sp>
      <p:pic>
        <p:nvPicPr>
          <p:cNvPr id="4" name="Picture 3" descr="picture Lisa standing in front of Corduroy smiling at hi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4495799"/>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707656210"/>
      </p:ext>
    </p:extLst>
  </p:cSld>
  <p:clrMapOvr>
    <a:masterClrMapping/>
  </p:clrMapOvr>
  <mc:AlternateContent xmlns:mc="http://schemas.openxmlformats.org/markup-compatibility/2006" xmlns:p14="http://schemas.microsoft.com/office/powerpoint/2010/main">
    <mc:Choice Requires="p14">
      <p:transition spd="slow" p14:dur="2000" advTm="19314">
        <p:sndAc>
          <p:stSnd>
            <p:snd r:embed="rId4" name="coin.wav"/>
          </p:stSnd>
        </p:sndAc>
      </p:transition>
    </mc:Choice>
    <mc:Fallback xmlns="">
      <p:transition spd="slow" advTm="19314">
        <p:sndAc>
          <p:stSnd>
            <p:snd r:embed="rId7" name="coi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
            <a:ext cx="7772400" cy="4267200"/>
          </a:xfrm>
        </p:spPr>
        <p:txBody>
          <a:bodyPr/>
          <a:lstStyle/>
          <a:p>
            <a:endParaRPr lang="en-US" dirty="0"/>
          </a:p>
        </p:txBody>
      </p:sp>
      <p:sp>
        <p:nvSpPr>
          <p:cNvPr id="3" name="Text Placeholder 2"/>
          <p:cNvSpPr>
            <a:spLocks noGrp="1"/>
          </p:cNvSpPr>
          <p:nvPr>
            <p:ph type="body" idx="1"/>
          </p:nvPr>
        </p:nvSpPr>
        <p:spPr>
          <a:xfrm>
            <a:off x="722313" y="4724400"/>
            <a:ext cx="7772400" cy="1676400"/>
          </a:xfrm>
        </p:spPr>
        <p:txBody>
          <a:bodyPr>
            <a:normAutofit/>
          </a:bodyPr>
          <a:lstStyle/>
          <a:p>
            <a:r>
              <a:rPr lang="en-US" sz="2800" b="1" dirty="0" smtClean="0">
                <a:solidFill>
                  <a:schemeClr val="tx1"/>
                </a:solidFill>
              </a:rPr>
              <a:t>“Shall I put him in a box for you?” the saleslady asked.  “No thank you,” Lisa answered. And she carried Corduroy home in her arms.</a:t>
            </a:r>
            <a:endParaRPr lang="en-US" dirty="0"/>
          </a:p>
        </p:txBody>
      </p:sp>
      <p:pic>
        <p:nvPicPr>
          <p:cNvPr id="1026" name="Picture 2" descr="picture Lisa getting money out of her purse to pay for Corduro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4952999"/>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430931748"/>
      </p:ext>
    </p:extLst>
  </p:cSld>
  <p:clrMapOvr>
    <a:masterClrMapping/>
  </p:clrMapOvr>
  <mc:AlternateContent xmlns:mc="http://schemas.openxmlformats.org/markup-compatibility/2006" xmlns:p14="http://schemas.microsoft.com/office/powerpoint/2010/main">
    <mc:Choice Requires="p14">
      <p:transition spd="slow" p14:dur="2000" advTm="17587"/>
    </mc:Choice>
    <mc:Fallback xmlns="">
      <p:transition spd="slow" advTm="175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52400"/>
            <a:ext cx="7772400" cy="4038599"/>
          </a:xfrm>
        </p:spPr>
        <p:txBody>
          <a:bodyPr/>
          <a:lstStyle/>
          <a:p>
            <a:endParaRPr lang="en-US" dirty="0"/>
          </a:p>
        </p:txBody>
      </p:sp>
      <p:sp>
        <p:nvSpPr>
          <p:cNvPr id="3" name="Text Placeholder 2"/>
          <p:cNvSpPr>
            <a:spLocks noGrp="1"/>
          </p:cNvSpPr>
          <p:nvPr>
            <p:ph type="body" idx="1"/>
          </p:nvPr>
        </p:nvSpPr>
        <p:spPr>
          <a:xfrm>
            <a:off x="722313" y="5105400"/>
            <a:ext cx="7772400" cy="1219200"/>
          </a:xfrm>
        </p:spPr>
        <p:txBody>
          <a:bodyPr>
            <a:normAutofit fontScale="92500" lnSpcReduction="10000"/>
          </a:bodyPr>
          <a:lstStyle/>
          <a:p>
            <a:r>
              <a:rPr lang="en-US" sz="2800" b="1" dirty="0" smtClean="0">
                <a:solidFill>
                  <a:schemeClr val="tx1"/>
                </a:solidFill>
              </a:rPr>
              <a:t>Corduroy saw a girl-sized bed and a bed just the right size for him. “This must be home,”</a:t>
            </a:r>
            <a:r>
              <a:rPr lang="en-US" sz="2800" b="1" dirty="0">
                <a:solidFill>
                  <a:schemeClr val="tx1"/>
                </a:solidFill>
              </a:rPr>
              <a:t> </a:t>
            </a:r>
            <a:r>
              <a:rPr lang="en-US" sz="2800" b="1" dirty="0" smtClean="0">
                <a:solidFill>
                  <a:schemeClr val="tx1"/>
                </a:solidFill>
              </a:rPr>
              <a:t>he said. “I’ve always wanted a home.”  </a:t>
            </a:r>
            <a:endParaRPr lang="en-US" sz="2800" b="1" dirty="0">
              <a:solidFill>
                <a:schemeClr val="tx1"/>
              </a:solidFill>
            </a:endParaRPr>
          </a:p>
        </p:txBody>
      </p:sp>
      <p:pic>
        <p:nvPicPr>
          <p:cNvPr id="4" name="Picture 5" descr="picture Lisa and Corduroy looking at two different sized  beds in a  bedro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402440610"/>
      </p:ext>
    </p:extLst>
  </p:cSld>
  <p:clrMapOvr>
    <a:masterClrMapping/>
  </p:clrMapOvr>
  <mc:AlternateContent xmlns:mc="http://schemas.openxmlformats.org/markup-compatibility/2006" xmlns:p14="http://schemas.microsoft.com/office/powerpoint/2010/main">
    <mc:Choice Requires="p14">
      <p:transition spd="slow" p14:dur="2000" advTm="18364"/>
    </mc:Choice>
    <mc:Fallback xmlns="">
      <p:transition spd="slow" advTm="183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0"/>
            <a:ext cx="7772400" cy="4648199"/>
          </a:xfrm>
        </p:spPr>
        <p:txBody>
          <a:bodyPr/>
          <a:lstStyle/>
          <a:p>
            <a:endParaRPr lang="en-US" dirty="0"/>
          </a:p>
        </p:txBody>
      </p:sp>
      <p:sp>
        <p:nvSpPr>
          <p:cNvPr id="3" name="Text Placeholder 2"/>
          <p:cNvSpPr>
            <a:spLocks noGrp="1"/>
          </p:cNvSpPr>
          <p:nvPr>
            <p:ph type="body" idx="1"/>
          </p:nvPr>
        </p:nvSpPr>
        <p:spPr>
          <a:xfrm>
            <a:off x="722313" y="4572000"/>
            <a:ext cx="7772400" cy="2286000"/>
          </a:xfrm>
        </p:spPr>
        <p:txBody>
          <a:bodyPr>
            <a:normAutofit/>
          </a:bodyPr>
          <a:lstStyle/>
          <a:p>
            <a:r>
              <a:rPr lang="en-US" sz="2800" b="1" dirty="0">
                <a:solidFill>
                  <a:schemeClr val="tx1"/>
                </a:solidFill>
              </a:rPr>
              <a:t>Lisa sat down and began to sew Corduroy’s button on his overalls. “I like you the way you are</a:t>
            </a:r>
            <a:r>
              <a:rPr lang="en-US" sz="2800" b="1" dirty="0" smtClean="0">
                <a:solidFill>
                  <a:schemeClr val="tx1"/>
                </a:solidFill>
              </a:rPr>
              <a:t>,” she </a:t>
            </a:r>
            <a:r>
              <a:rPr lang="en-US" sz="2800" b="1" dirty="0">
                <a:solidFill>
                  <a:schemeClr val="tx1"/>
                </a:solidFill>
              </a:rPr>
              <a:t>said, “but you’ll be more comfortable with your strap fastened.”</a:t>
            </a:r>
          </a:p>
          <a:p>
            <a:endParaRPr lang="en-US" dirty="0"/>
          </a:p>
        </p:txBody>
      </p:sp>
      <p:pic>
        <p:nvPicPr>
          <p:cNvPr id="3074" name="Picture 2" descr="picture Lisa sewing a button on Corduroys overalls as he sits in her l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472440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728845153"/>
      </p:ext>
    </p:extLst>
  </p:cSld>
  <p:clrMapOvr>
    <a:masterClrMapping/>
  </p:clrMapOvr>
  <mc:AlternateContent xmlns:mc="http://schemas.openxmlformats.org/markup-compatibility/2006" xmlns:p14="http://schemas.microsoft.com/office/powerpoint/2010/main">
    <mc:Choice Requires="p14">
      <p:transition spd="slow" p14:dur="2000" advTm="17202"/>
    </mc:Choice>
    <mc:Fallback xmlns="">
      <p:transition spd="slow" advTm="172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0"/>
            <a:ext cx="7772400" cy="5029199"/>
          </a:xfrm>
        </p:spPr>
        <p:txBody>
          <a:bodyPr/>
          <a:lstStyle/>
          <a:p>
            <a:endParaRPr lang="en-US" dirty="0"/>
          </a:p>
        </p:txBody>
      </p:sp>
      <p:sp>
        <p:nvSpPr>
          <p:cNvPr id="3" name="Text Placeholder 2"/>
          <p:cNvSpPr>
            <a:spLocks noGrp="1"/>
          </p:cNvSpPr>
          <p:nvPr>
            <p:ph type="body" idx="1"/>
          </p:nvPr>
        </p:nvSpPr>
        <p:spPr>
          <a:xfrm>
            <a:off x="722313" y="5029200"/>
            <a:ext cx="7772400" cy="1828799"/>
          </a:xfrm>
        </p:spPr>
        <p:txBody>
          <a:bodyPr/>
          <a:lstStyle/>
          <a:p>
            <a:r>
              <a:rPr lang="en-US" sz="2800" b="1" dirty="0">
                <a:solidFill>
                  <a:schemeClr val="tx1"/>
                </a:solidFill>
              </a:rPr>
              <a:t>“You must be a friend,” said Corduroy.  “</a:t>
            </a:r>
            <a:r>
              <a:rPr lang="en-US" sz="2800" b="1" dirty="0" smtClean="0">
                <a:solidFill>
                  <a:schemeClr val="tx1"/>
                </a:solidFill>
              </a:rPr>
              <a:t>I’ve always wanted a friend</a:t>
            </a:r>
            <a:r>
              <a:rPr lang="en-US" sz="2800" b="1" smtClean="0">
                <a:solidFill>
                  <a:schemeClr val="tx1"/>
                </a:solidFill>
              </a:rPr>
              <a:t>.”  “Me too!” </a:t>
            </a:r>
            <a:r>
              <a:rPr lang="en-US" sz="2800" b="1" dirty="0" smtClean="0">
                <a:solidFill>
                  <a:schemeClr val="tx1"/>
                </a:solidFill>
              </a:rPr>
              <a:t>said Lisa, and gave him a big hug.</a:t>
            </a:r>
            <a:endParaRPr lang="en-US" sz="2800" b="1" dirty="0">
              <a:solidFill>
                <a:schemeClr val="tx1"/>
              </a:solidFill>
            </a:endParaRPr>
          </a:p>
          <a:p>
            <a:endParaRPr lang="en-US" dirty="0"/>
          </a:p>
        </p:txBody>
      </p:sp>
      <p:pic>
        <p:nvPicPr>
          <p:cNvPr id="4" name="Picture 3" descr="picture Lisa hugging Corduro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144000" cy="5029200"/>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627851386"/>
      </p:ext>
    </p:extLst>
  </p:cSld>
  <p:clrMapOvr>
    <a:masterClrMapping/>
  </p:clrMapOvr>
  <mc:AlternateContent xmlns:mc="http://schemas.openxmlformats.org/markup-compatibility/2006" xmlns:p14="http://schemas.microsoft.com/office/powerpoint/2010/main">
    <mc:Choice Requires="p14">
      <p:transition spd="slow" p14:dur="2000" advTm="14422"/>
    </mc:Choice>
    <mc:Fallback xmlns="">
      <p:transition spd="slow" advTm="144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685800" y="2895600"/>
            <a:ext cx="7772400" cy="1500187"/>
          </a:xfrm>
        </p:spPr>
        <p:txBody>
          <a:bodyPr>
            <a:normAutofit/>
          </a:bodyPr>
          <a:lstStyle/>
          <a:p>
            <a:pPr algn="ctr"/>
            <a:r>
              <a:rPr lang="en-US" sz="7200" b="1" dirty="0" smtClean="0">
                <a:solidFill>
                  <a:schemeClr val="tx1"/>
                </a:solidFill>
              </a:rPr>
              <a:t>THE END</a:t>
            </a:r>
            <a:endParaRPr lang="en-US" sz="7200" b="1" dirty="0">
              <a:solidFill>
                <a:schemeClr val="tx1"/>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120182286"/>
      </p:ext>
    </p:extLst>
  </p:cSld>
  <p:clrMapOvr>
    <a:masterClrMapping/>
  </p:clrMapOvr>
  <mc:AlternateContent xmlns:mc="http://schemas.openxmlformats.org/markup-compatibility/2006" xmlns:p14="http://schemas.microsoft.com/office/powerpoint/2010/main">
    <mc:Choice Requires="p14">
      <p:transition spd="slow" p14:dur="2000" advTm="5065">
        <p:sndAc>
          <p:stSnd>
            <p:snd r:embed="rId4" name="applause.wav"/>
          </p:stSnd>
        </p:sndAc>
      </p:transition>
    </mc:Choice>
    <mc:Fallback xmlns="">
      <p:transition spd="slow" advTm="5065">
        <p:sndAc>
          <p:stSnd>
            <p:snd r:embed="rId6"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722313" y="2362201"/>
            <a:ext cx="7772400" cy="457199"/>
          </a:xfrm>
        </p:spPr>
        <p:txBody>
          <a:bodyPr>
            <a:normAutofit fontScale="90000"/>
          </a:bodyPr>
          <a:lstStyle/>
          <a:p>
            <a:endParaRPr lang="en-US" dirty="0"/>
          </a:p>
        </p:txBody>
      </p:sp>
      <p:sp>
        <p:nvSpPr>
          <p:cNvPr id="3" name="Text Placeholder 2"/>
          <p:cNvSpPr>
            <a:spLocks noGrp="1"/>
          </p:cNvSpPr>
          <p:nvPr>
            <p:ph type="body" idx="1"/>
          </p:nvPr>
        </p:nvSpPr>
        <p:spPr>
          <a:xfrm>
            <a:off x="685800" y="4648199"/>
            <a:ext cx="7772400" cy="1981201"/>
          </a:xfrm>
        </p:spPr>
        <p:txBody>
          <a:bodyPr/>
          <a:lstStyle/>
          <a:p>
            <a:r>
              <a:rPr lang="en-US" sz="2800" b="1" dirty="0">
                <a:solidFill>
                  <a:schemeClr val="tx1"/>
                </a:solidFill>
              </a:rPr>
              <a:t>Corduroy is a bear who once lived </a:t>
            </a:r>
            <a:r>
              <a:rPr lang="en-US" sz="2800" b="1" dirty="0" smtClean="0">
                <a:solidFill>
                  <a:schemeClr val="tx1"/>
                </a:solidFill>
              </a:rPr>
              <a:t>in the </a:t>
            </a:r>
            <a:r>
              <a:rPr lang="en-US" sz="2800" b="1" dirty="0">
                <a:solidFill>
                  <a:schemeClr val="tx1"/>
                </a:solidFill>
              </a:rPr>
              <a:t>toy department of a big store.  Day after day he waited for someone to take him home.</a:t>
            </a:r>
            <a:r>
              <a:rPr lang="en-US" dirty="0"/>
              <a:t/>
            </a:r>
            <a:br>
              <a:rPr lang="en-US" dirty="0"/>
            </a:br>
            <a:endParaRPr lang="en-US" dirty="0"/>
          </a:p>
        </p:txBody>
      </p:sp>
      <p:pic>
        <p:nvPicPr>
          <p:cNvPr id="4" name="Picture 3" descr="Picture Corduroy sitting on a shelf with four toy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4876800"/>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04909672"/>
      </p:ext>
    </p:extLst>
  </p:cSld>
  <p:clrMapOvr>
    <a:masterClrMapping/>
  </p:clrMapOvr>
  <mc:AlternateContent xmlns:mc="http://schemas.openxmlformats.org/markup-compatibility/2006" xmlns:p14="http://schemas.microsoft.com/office/powerpoint/2010/main">
    <mc:Choice Requires="p14">
      <p:transition spd="slow" p14:dur="2000" advTm="15512"/>
    </mc:Choice>
    <mc:Fallback xmlns="">
      <p:transition spd="slow" advTm="155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
            <a:ext cx="7772400" cy="4800599"/>
          </a:xfrm>
        </p:spPr>
        <p:txBody>
          <a:bodyPr/>
          <a:lstStyle/>
          <a:p>
            <a:endParaRPr lang="en-US" dirty="0"/>
          </a:p>
        </p:txBody>
      </p:sp>
      <p:sp>
        <p:nvSpPr>
          <p:cNvPr id="3" name="Text Placeholder 2"/>
          <p:cNvSpPr>
            <a:spLocks noGrp="1"/>
          </p:cNvSpPr>
          <p:nvPr>
            <p:ph type="body" idx="1"/>
          </p:nvPr>
        </p:nvSpPr>
        <p:spPr>
          <a:xfrm>
            <a:off x="685799" y="4953000"/>
            <a:ext cx="7772400" cy="1905000"/>
          </a:xfrm>
        </p:spPr>
        <p:txBody>
          <a:bodyPr>
            <a:noAutofit/>
          </a:bodyPr>
          <a:lstStyle/>
          <a:p>
            <a:r>
              <a:rPr lang="en-US" sz="2800" b="1" dirty="0" smtClean="0">
                <a:solidFill>
                  <a:schemeClr val="tx1"/>
                </a:solidFill>
              </a:rPr>
              <a:t>One morning a girl said, “Look! There’s the very bear I have always wanted. “Not today, dear.” Her mother sighed.  “He doesn’t look new.  He’s lost a button to his shoulder strap.”</a:t>
            </a:r>
            <a:endParaRPr lang="en-US" sz="2800" b="1" dirty="0">
              <a:solidFill>
                <a:schemeClr val="tx1"/>
              </a:solidFill>
            </a:endParaRPr>
          </a:p>
        </p:txBody>
      </p:sp>
      <p:pic>
        <p:nvPicPr>
          <p:cNvPr id="4" name="Picture 3" descr="Picture a girl looking sadly at Corduroy as she and her mother walk awa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3999" cy="4953000"/>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34010729"/>
      </p:ext>
    </p:extLst>
  </p:cSld>
  <p:clrMapOvr>
    <a:masterClrMapping/>
  </p:clrMapOvr>
  <mc:AlternateContent xmlns:mc="http://schemas.openxmlformats.org/markup-compatibility/2006" xmlns:p14="http://schemas.microsoft.com/office/powerpoint/2010/main">
    <mc:Choice Requires="p14">
      <p:transition spd="slow" p14:dur="2000" advTm="21467"/>
    </mc:Choice>
    <mc:Fallback xmlns="">
      <p:transition spd="slow" advTm="214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28600"/>
            <a:ext cx="7772400" cy="2362200"/>
          </a:xfrm>
        </p:spPr>
        <p:txBody>
          <a:bodyPr>
            <a:normAutofit/>
          </a:bodyPr>
          <a:lstStyle/>
          <a:p>
            <a:r>
              <a:rPr lang="en-US" dirty="0"/>
              <a:t/>
            </a:r>
            <a:br>
              <a:rPr lang="en-US" dirty="0"/>
            </a:br>
            <a:endParaRPr lang="en-US" dirty="0"/>
          </a:p>
        </p:txBody>
      </p:sp>
      <p:sp>
        <p:nvSpPr>
          <p:cNvPr id="3" name="Text Placeholder 2"/>
          <p:cNvSpPr>
            <a:spLocks noGrp="1"/>
          </p:cNvSpPr>
          <p:nvPr>
            <p:ph type="body" idx="1"/>
          </p:nvPr>
        </p:nvSpPr>
        <p:spPr>
          <a:xfrm>
            <a:off x="722313" y="4800600"/>
            <a:ext cx="7772400" cy="1752600"/>
          </a:xfrm>
        </p:spPr>
        <p:txBody>
          <a:bodyPr/>
          <a:lstStyle/>
          <a:p>
            <a:r>
              <a:rPr lang="en-US" sz="2800" b="1" dirty="0">
                <a:solidFill>
                  <a:schemeClr val="tx1"/>
                </a:solidFill>
              </a:rPr>
              <a:t>“I didn’t know I’d lost a button,” he said to himself.  “Tonight I will go and see if I can find it.”</a:t>
            </a:r>
          </a:p>
          <a:p>
            <a:endParaRPr lang="en-US" dirty="0"/>
          </a:p>
        </p:txBody>
      </p:sp>
      <p:pic>
        <p:nvPicPr>
          <p:cNvPr id="4" name="Picture 3" descr="Picture Corduroy looking down at his overall strap"/>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029200"/>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854388968"/>
      </p:ext>
    </p:extLst>
  </p:cSld>
  <p:clrMapOvr>
    <a:masterClrMapping/>
  </p:clrMapOvr>
  <mc:AlternateContent xmlns:mc="http://schemas.openxmlformats.org/markup-compatibility/2006" xmlns:p14="http://schemas.microsoft.com/office/powerpoint/2010/main">
    <mc:Choice Requires="p14">
      <p:transition spd="slow" p14:dur="2000" advTm="12646"/>
    </mc:Choice>
    <mc:Fallback xmlns="">
      <p:transition spd="slow" advTm="126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52400"/>
            <a:ext cx="7772400" cy="4419599"/>
          </a:xfrm>
        </p:spPr>
        <p:txBody>
          <a:bodyPr/>
          <a:lstStyle/>
          <a:p>
            <a:endParaRPr lang="en-US" dirty="0"/>
          </a:p>
        </p:txBody>
      </p:sp>
      <p:sp>
        <p:nvSpPr>
          <p:cNvPr id="3" name="Text Placeholder 2"/>
          <p:cNvSpPr>
            <a:spLocks noGrp="1"/>
          </p:cNvSpPr>
          <p:nvPr>
            <p:ph type="body" idx="1"/>
          </p:nvPr>
        </p:nvSpPr>
        <p:spPr>
          <a:xfrm>
            <a:off x="722313" y="5029200"/>
            <a:ext cx="7772400" cy="1600200"/>
          </a:xfrm>
        </p:spPr>
        <p:txBody>
          <a:bodyPr/>
          <a:lstStyle/>
          <a:p>
            <a:r>
              <a:rPr lang="en-US" sz="2800" b="1" dirty="0">
                <a:solidFill>
                  <a:schemeClr val="tx1"/>
                </a:solidFill>
              </a:rPr>
              <a:t>After everyone left, </a:t>
            </a:r>
            <a:r>
              <a:rPr lang="en-US" sz="2800" b="1" dirty="0" smtClean="0">
                <a:solidFill>
                  <a:schemeClr val="tx1"/>
                </a:solidFill>
              </a:rPr>
              <a:t>Corduroy </a:t>
            </a:r>
            <a:r>
              <a:rPr lang="en-US" sz="2800" b="1" dirty="0">
                <a:solidFill>
                  <a:schemeClr val="tx1"/>
                </a:solidFill>
              </a:rPr>
              <a:t>climbed down from the shelf and went to look for his button.</a:t>
            </a:r>
          </a:p>
          <a:p>
            <a:endParaRPr lang="en-US" dirty="0"/>
          </a:p>
        </p:txBody>
      </p:sp>
      <p:pic>
        <p:nvPicPr>
          <p:cNvPr id="4" name="Picture 3" descr="Picture Corduroy looking at the floo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05400"/>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027493615"/>
      </p:ext>
    </p:extLst>
  </p:cSld>
  <p:clrMapOvr>
    <a:masterClrMapping/>
  </p:clrMapOvr>
  <mc:AlternateContent xmlns:mc="http://schemas.openxmlformats.org/markup-compatibility/2006" xmlns:p14="http://schemas.microsoft.com/office/powerpoint/2010/main">
    <mc:Choice Requires="p14">
      <p:transition spd="slow" p14:dur="2000" advTm="11849"/>
    </mc:Choice>
    <mc:Fallback xmlns="">
      <p:transition spd="slow" advTm="118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52400"/>
            <a:ext cx="7772400" cy="4952999"/>
          </a:xfrm>
        </p:spPr>
        <p:txBody>
          <a:bodyPr/>
          <a:lstStyle/>
          <a:p>
            <a:endParaRPr lang="en-US" dirty="0"/>
          </a:p>
        </p:txBody>
      </p:sp>
      <p:sp>
        <p:nvSpPr>
          <p:cNvPr id="3" name="Text Placeholder 2"/>
          <p:cNvSpPr>
            <a:spLocks noGrp="1"/>
          </p:cNvSpPr>
          <p:nvPr>
            <p:ph type="body" idx="1"/>
          </p:nvPr>
        </p:nvSpPr>
        <p:spPr>
          <a:xfrm>
            <a:off x="722313" y="5254486"/>
            <a:ext cx="7772400" cy="1451113"/>
          </a:xfrm>
        </p:spPr>
        <p:txBody>
          <a:bodyPr/>
          <a:lstStyle/>
          <a:p>
            <a:r>
              <a:rPr lang="en-US" sz="2800" b="1" dirty="0">
                <a:solidFill>
                  <a:schemeClr val="tx1"/>
                </a:solidFill>
              </a:rPr>
              <a:t>On the next floor, </a:t>
            </a:r>
            <a:r>
              <a:rPr lang="en-US" sz="2800" b="1" dirty="0" smtClean="0">
                <a:solidFill>
                  <a:schemeClr val="tx1"/>
                </a:solidFill>
              </a:rPr>
              <a:t>Corduroy </a:t>
            </a:r>
            <a:r>
              <a:rPr lang="en-US" sz="2800" b="1" dirty="0">
                <a:solidFill>
                  <a:schemeClr val="tx1"/>
                </a:solidFill>
              </a:rPr>
              <a:t>saw an amazing sight-chairs, lamps, </a:t>
            </a:r>
            <a:r>
              <a:rPr lang="en-US" sz="2800" b="1" dirty="0" smtClean="0">
                <a:solidFill>
                  <a:schemeClr val="tx1"/>
                </a:solidFill>
              </a:rPr>
              <a:t>sofas </a:t>
            </a:r>
            <a:r>
              <a:rPr lang="en-US" sz="2800" b="1" dirty="0">
                <a:solidFill>
                  <a:schemeClr val="tx1"/>
                </a:solidFill>
              </a:rPr>
              <a:t>and rows and rows of beds.</a:t>
            </a:r>
          </a:p>
          <a:p>
            <a:endParaRPr lang="en-US" dirty="0"/>
          </a:p>
        </p:txBody>
      </p:sp>
      <p:pic>
        <p:nvPicPr>
          <p:cNvPr id="4" name="Picture 5" descr="picture a room full of a variety of furni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381001"/>
            <a:ext cx="9144000" cy="548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57538688"/>
      </p:ext>
    </p:extLst>
  </p:cSld>
  <p:clrMapOvr>
    <a:masterClrMapping/>
  </p:clrMapOvr>
  <mc:AlternateContent xmlns:mc="http://schemas.openxmlformats.org/markup-compatibility/2006" xmlns:p14="http://schemas.microsoft.com/office/powerpoint/2010/main">
    <mc:Choice Requires="p14">
      <p:transition spd="slow" p14:dur="2000" advTm="15548"/>
    </mc:Choice>
    <mc:Fallback xmlns="">
      <p:transition spd="slow" advTm="155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0"/>
            <a:ext cx="7772400" cy="4495799"/>
          </a:xfrm>
        </p:spPr>
        <p:txBody>
          <a:bodyPr/>
          <a:lstStyle/>
          <a:p>
            <a:endParaRPr lang="en-US" dirty="0"/>
          </a:p>
        </p:txBody>
      </p:sp>
      <p:sp>
        <p:nvSpPr>
          <p:cNvPr id="3" name="Text Placeholder 2"/>
          <p:cNvSpPr>
            <a:spLocks noGrp="1"/>
          </p:cNvSpPr>
          <p:nvPr>
            <p:ph type="body" idx="1"/>
          </p:nvPr>
        </p:nvSpPr>
        <p:spPr>
          <a:xfrm>
            <a:off x="658091" y="4800600"/>
            <a:ext cx="7772400" cy="1991140"/>
          </a:xfrm>
        </p:spPr>
        <p:txBody>
          <a:bodyPr>
            <a:normAutofit/>
          </a:bodyPr>
          <a:lstStyle/>
          <a:p>
            <a:r>
              <a:rPr lang="en-US" sz="2800" b="1" dirty="0">
                <a:solidFill>
                  <a:schemeClr val="tx1"/>
                </a:solidFill>
              </a:rPr>
              <a:t>“Why, here’s my button!” he cried.  </a:t>
            </a:r>
            <a:r>
              <a:rPr lang="en-US" sz="2800" b="1" dirty="0" smtClean="0">
                <a:solidFill>
                  <a:schemeClr val="tx1"/>
                </a:solidFill>
              </a:rPr>
              <a:t> He </a:t>
            </a:r>
            <a:r>
              <a:rPr lang="en-US" sz="2800" b="1" dirty="0">
                <a:solidFill>
                  <a:schemeClr val="tx1"/>
                </a:solidFill>
              </a:rPr>
              <a:t>yanked and pulled until POP!  Off came the button-and off the mattress Corduroy toppled into a lamp. Bang!</a:t>
            </a:r>
          </a:p>
          <a:p>
            <a:endParaRPr lang="en-US" dirty="0"/>
          </a:p>
        </p:txBody>
      </p:sp>
      <p:pic>
        <p:nvPicPr>
          <p:cNvPr id="4" name="Picture 3" descr="picture Corduroy sitting in the floor with a lamp across his la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9" y="0"/>
            <a:ext cx="9144000" cy="4572001"/>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374410426"/>
      </p:ext>
    </p:extLst>
  </p:cSld>
  <p:clrMapOvr>
    <a:masterClrMapping/>
  </p:clrMapOvr>
  <mc:AlternateContent xmlns:mc="http://schemas.openxmlformats.org/markup-compatibility/2006" xmlns:p14="http://schemas.microsoft.com/office/powerpoint/2010/main">
    <mc:Choice Requires="p14">
      <p:transition spd="slow" p14:dur="2000" advTm="19367"/>
    </mc:Choice>
    <mc:Fallback xmlns="">
      <p:transition spd="slow" advTm="193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
            <a:ext cx="9067800" cy="5009322"/>
          </a:xfrm>
        </p:spPr>
        <p:txBody>
          <a:bodyPr/>
          <a:lstStyle/>
          <a:p>
            <a:endParaRPr lang="en-US" dirty="0"/>
          </a:p>
        </p:txBody>
      </p:sp>
      <p:sp>
        <p:nvSpPr>
          <p:cNvPr id="3" name="Subtitle 2"/>
          <p:cNvSpPr>
            <a:spLocks noGrp="1"/>
          </p:cNvSpPr>
          <p:nvPr>
            <p:ph type="subTitle" idx="1"/>
          </p:nvPr>
        </p:nvSpPr>
        <p:spPr>
          <a:xfrm>
            <a:off x="762000" y="5334000"/>
            <a:ext cx="7010400" cy="1295400"/>
          </a:xfrm>
        </p:spPr>
        <p:txBody>
          <a:bodyPr>
            <a:normAutofit fontScale="92500" lnSpcReduction="20000"/>
          </a:bodyPr>
          <a:lstStyle/>
          <a:p>
            <a:pPr algn="l"/>
            <a:endParaRPr lang="en-US" sz="2800" b="1" dirty="0" smtClean="0">
              <a:solidFill>
                <a:schemeClr val="tx1"/>
              </a:solidFill>
            </a:endParaRPr>
          </a:p>
          <a:p>
            <a:pPr algn="l"/>
            <a:r>
              <a:rPr lang="en-US" sz="3000" b="1" dirty="0" smtClean="0">
                <a:solidFill>
                  <a:schemeClr val="tx1"/>
                </a:solidFill>
              </a:rPr>
              <a:t>A night watchman heard the crash and came dashing down the escalator.</a:t>
            </a:r>
            <a:endParaRPr lang="en-US" sz="3000" b="1" dirty="0">
              <a:solidFill>
                <a:schemeClr val="tx1"/>
              </a:solidFill>
            </a:endParaRPr>
          </a:p>
        </p:txBody>
      </p:sp>
      <p:pic>
        <p:nvPicPr>
          <p:cNvPr id="1026" name="Picture 2" descr="picture a night watchman hurrying down the escalator while shining his flashligh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56260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89416114"/>
      </p:ext>
    </p:extLst>
  </p:cSld>
  <p:clrMapOvr>
    <a:masterClrMapping/>
  </p:clrMapOvr>
  <mc:AlternateContent xmlns:mc="http://schemas.openxmlformats.org/markup-compatibility/2006" xmlns:p14="http://schemas.microsoft.com/office/powerpoint/2010/main">
    <mc:Choice Requires="p14">
      <p:transition spd="slow" p14:dur="2000" advTm="11737"/>
    </mc:Choice>
    <mc:Fallback xmlns="">
      <p:transition spd="slow" advTm="117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0"/>
            <a:ext cx="7772400" cy="4495799"/>
          </a:xfrm>
        </p:spPr>
        <p:txBody>
          <a:bodyPr/>
          <a:lstStyle/>
          <a:p>
            <a:endParaRPr lang="en-US" dirty="0"/>
          </a:p>
        </p:txBody>
      </p:sp>
      <p:sp>
        <p:nvSpPr>
          <p:cNvPr id="3" name="Text Placeholder 2"/>
          <p:cNvSpPr>
            <a:spLocks noGrp="1"/>
          </p:cNvSpPr>
          <p:nvPr>
            <p:ph type="body" idx="1"/>
          </p:nvPr>
        </p:nvSpPr>
        <p:spPr>
          <a:xfrm>
            <a:off x="722313" y="4724400"/>
            <a:ext cx="7772400" cy="2133600"/>
          </a:xfrm>
        </p:spPr>
        <p:txBody>
          <a:bodyPr>
            <a:normAutofit fontScale="92500"/>
          </a:bodyPr>
          <a:lstStyle/>
          <a:p>
            <a:r>
              <a:rPr lang="en-US" sz="3000" b="1" dirty="0">
                <a:solidFill>
                  <a:schemeClr val="tx1"/>
                </a:solidFill>
              </a:rPr>
              <a:t>He flashed his light until he saw two fuzzy brown ears sticking up from under the covers. “How did you get upstairs?” he asked. He tucked Corduroy under his arm and carried him back to the shelf.</a:t>
            </a:r>
          </a:p>
          <a:p>
            <a:endParaRPr lang="en-US" dirty="0"/>
          </a:p>
        </p:txBody>
      </p:sp>
      <p:pic>
        <p:nvPicPr>
          <p:cNvPr id="4" name="Picture 3" descr="picture a nightwatchman shinning his light on Corduro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4572000"/>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185422260"/>
      </p:ext>
    </p:extLst>
  </p:cSld>
  <p:clrMapOvr>
    <a:masterClrMapping/>
  </p:clrMapOvr>
  <mc:AlternateContent xmlns:mc="http://schemas.openxmlformats.org/markup-compatibility/2006" xmlns:p14="http://schemas.microsoft.com/office/powerpoint/2010/main">
    <mc:Choice Requires="p14">
      <p:transition spd="slow" p14:dur="2000" advTm="20732"/>
    </mc:Choice>
    <mc:Fallback xmlns="">
      <p:transition spd="slow" advTm="207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404</Words>
  <Application>Microsoft Office PowerPoint</Application>
  <PresentationFormat>On-screen Show (4:3)</PresentationFormat>
  <Paragraphs>23</Paragraphs>
  <Slides>15</Slides>
  <Notes>5</Notes>
  <HiddenSlides>0</HiddenSlides>
  <MMClips>15</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Corduroy</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Corduroy</dc:title>
  <dc:creator>Joshua</dc:creator>
  <cp:lastModifiedBy>Joshua</cp:lastModifiedBy>
  <cp:revision>46</cp:revision>
  <dcterms:created xsi:type="dcterms:W3CDTF">2016-02-16T14:23:48Z</dcterms:created>
  <dcterms:modified xsi:type="dcterms:W3CDTF">2016-04-23T04:33:54Z</dcterms:modified>
</cp:coreProperties>
</file>