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2"/>
  </p:notesMasterIdLst>
  <p:handoutMasterIdLst>
    <p:handoutMasterId r:id="rId23"/>
  </p:handoutMasterIdLst>
  <p:sldIdLst>
    <p:sldId id="256" r:id="rId2"/>
    <p:sldId id="285" r:id="rId3"/>
    <p:sldId id="306" r:id="rId4"/>
    <p:sldId id="294" r:id="rId5"/>
    <p:sldId id="293" r:id="rId6"/>
    <p:sldId id="292" r:id="rId7"/>
    <p:sldId id="288" r:id="rId8"/>
    <p:sldId id="300" r:id="rId9"/>
    <p:sldId id="297" r:id="rId10"/>
    <p:sldId id="301" r:id="rId11"/>
    <p:sldId id="296" r:id="rId12"/>
    <p:sldId id="307" r:id="rId13"/>
    <p:sldId id="308" r:id="rId14"/>
    <p:sldId id="298" r:id="rId15"/>
    <p:sldId id="302" r:id="rId16"/>
    <p:sldId id="299" r:id="rId17"/>
    <p:sldId id="295" r:id="rId18"/>
    <p:sldId id="303" r:id="rId19"/>
    <p:sldId id="309" r:id="rId20"/>
    <p:sldId id="28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04"/>
    <p:restoredTop sz="80862"/>
  </p:normalViewPr>
  <p:slideViewPr>
    <p:cSldViewPr snapToGrid="0" snapToObjects="1">
      <p:cViewPr>
        <p:scale>
          <a:sx n="76" d="100"/>
          <a:sy n="76" d="100"/>
        </p:scale>
        <p:origin x="1000" y="25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75" d="100"/>
          <a:sy n="75" d="100"/>
        </p:scale>
        <p:origin x="382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93309-13FA-416C-B7EF-3EA352E49A27}"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68B6392-581F-40CE-9F62-DA6420D61424}">
      <dgm:prSet/>
      <dgm:spPr/>
      <dgm:t>
        <a:bodyPr/>
        <a:lstStyle/>
        <a:p>
          <a:r>
            <a:rPr lang="en-US" dirty="0"/>
            <a:t>What do you already know about screen readers on a computer?</a:t>
          </a:r>
        </a:p>
      </dgm:t>
    </dgm:pt>
    <dgm:pt modelId="{49C8CBD8-B3A4-440A-8CB4-3A3A5D033813}" type="parTrans" cxnId="{D20DFB9E-DB46-4E10-B59F-4CCD30182D40}">
      <dgm:prSet/>
      <dgm:spPr/>
      <dgm:t>
        <a:bodyPr/>
        <a:lstStyle/>
        <a:p>
          <a:endParaRPr lang="en-US"/>
        </a:p>
      </dgm:t>
    </dgm:pt>
    <dgm:pt modelId="{5E24B31A-D693-4255-A063-D43CD807C7D7}" type="sibTrans" cxnId="{D20DFB9E-DB46-4E10-B59F-4CCD30182D40}">
      <dgm:prSet/>
      <dgm:spPr/>
      <dgm:t>
        <a:bodyPr/>
        <a:lstStyle/>
        <a:p>
          <a:endParaRPr lang="en-US"/>
        </a:p>
      </dgm:t>
    </dgm:pt>
    <dgm:pt modelId="{6D8D6CFC-D664-41DB-B506-563FEF683382}">
      <dgm:prSet/>
      <dgm:spPr/>
      <dgm:t>
        <a:bodyPr/>
        <a:lstStyle/>
        <a:p>
          <a:r>
            <a:rPr lang="en-US" dirty="0"/>
            <a:t>What do you already know about VoiceOver?</a:t>
          </a:r>
        </a:p>
      </dgm:t>
    </dgm:pt>
    <dgm:pt modelId="{3FB51440-A7A6-4BD3-B8CB-A4896AAC6F27}" type="parTrans" cxnId="{2F19CCD1-C2A9-41F1-B7DE-802C0E9BB397}">
      <dgm:prSet/>
      <dgm:spPr/>
      <dgm:t>
        <a:bodyPr/>
        <a:lstStyle/>
        <a:p>
          <a:endParaRPr lang="en-US"/>
        </a:p>
      </dgm:t>
    </dgm:pt>
    <dgm:pt modelId="{FA5263C7-30DA-4C6E-AE96-C0342541A183}" type="sibTrans" cxnId="{2F19CCD1-C2A9-41F1-B7DE-802C0E9BB397}">
      <dgm:prSet/>
      <dgm:spPr/>
      <dgm:t>
        <a:bodyPr/>
        <a:lstStyle/>
        <a:p>
          <a:endParaRPr lang="en-US"/>
        </a:p>
      </dgm:t>
    </dgm:pt>
    <dgm:pt modelId="{8151C755-B5D1-6C4F-9B97-11FC9C878749}" type="pres">
      <dgm:prSet presAssocID="{10F93309-13FA-416C-B7EF-3EA352E49A27}" presName="hierChild1" presStyleCnt="0">
        <dgm:presLayoutVars>
          <dgm:chPref val="1"/>
          <dgm:dir/>
          <dgm:animOne val="branch"/>
          <dgm:animLvl val="lvl"/>
          <dgm:resizeHandles/>
        </dgm:presLayoutVars>
      </dgm:prSet>
      <dgm:spPr/>
    </dgm:pt>
    <dgm:pt modelId="{7F6DD952-2E7E-1D4A-AA38-693DA749510B}" type="pres">
      <dgm:prSet presAssocID="{268B6392-581F-40CE-9F62-DA6420D61424}" presName="hierRoot1" presStyleCnt="0"/>
      <dgm:spPr/>
    </dgm:pt>
    <dgm:pt modelId="{AB33BA0C-A1C0-6C43-BC22-83D26EB1FB7D}" type="pres">
      <dgm:prSet presAssocID="{268B6392-581F-40CE-9F62-DA6420D61424}" presName="composite" presStyleCnt="0"/>
      <dgm:spPr/>
    </dgm:pt>
    <dgm:pt modelId="{F3DA1B38-4331-194D-B7C6-EEC44435FC53}" type="pres">
      <dgm:prSet presAssocID="{268B6392-581F-40CE-9F62-DA6420D61424}" presName="background" presStyleLbl="node0" presStyleIdx="0" presStyleCnt="2"/>
      <dgm:spPr/>
    </dgm:pt>
    <dgm:pt modelId="{57E314C0-87FE-A74A-B986-F659E7120E0E}" type="pres">
      <dgm:prSet presAssocID="{268B6392-581F-40CE-9F62-DA6420D61424}" presName="text" presStyleLbl="fgAcc0" presStyleIdx="0" presStyleCnt="2" custLinFactNeighborX="251">
        <dgm:presLayoutVars>
          <dgm:chPref val="3"/>
        </dgm:presLayoutVars>
      </dgm:prSet>
      <dgm:spPr/>
    </dgm:pt>
    <dgm:pt modelId="{73F740EF-96D4-4142-A533-08F1134D76F4}" type="pres">
      <dgm:prSet presAssocID="{268B6392-581F-40CE-9F62-DA6420D61424}" presName="hierChild2" presStyleCnt="0"/>
      <dgm:spPr/>
    </dgm:pt>
    <dgm:pt modelId="{6C42FB94-2412-8E4A-B1EE-C336FEE83D25}" type="pres">
      <dgm:prSet presAssocID="{6D8D6CFC-D664-41DB-B506-563FEF683382}" presName="hierRoot1" presStyleCnt="0"/>
      <dgm:spPr/>
    </dgm:pt>
    <dgm:pt modelId="{6F17528D-A683-4144-8947-CF1D98B73915}" type="pres">
      <dgm:prSet presAssocID="{6D8D6CFC-D664-41DB-B506-563FEF683382}" presName="composite" presStyleCnt="0"/>
      <dgm:spPr/>
    </dgm:pt>
    <dgm:pt modelId="{3360AAFF-E35E-3348-8ACB-819ED8A49646}" type="pres">
      <dgm:prSet presAssocID="{6D8D6CFC-D664-41DB-B506-563FEF683382}" presName="background" presStyleLbl="node0" presStyleIdx="1" presStyleCnt="2"/>
      <dgm:spPr/>
    </dgm:pt>
    <dgm:pt modelId="{0208C031-8B64-AB45-9F2E-F223699D6B22}" type="pres">
      <dgm:prSet presAssocID="{6D8D6CFC-D664-41DB-B506-563FEF683382}" presName="text" presStyleLbl="fgAcc0" presStyleIdx="1" presStyleCnt="2">
        <dgm:presLayoutVars>
          <dgm:chPref val="3"/>
        </dgm:presLayoutVars>
      </dgm:prSet>
      <dgm:spPr/>
    </dgm:pt>
    <dgm:pt modelId="{F31A53CE-B6A1-2741-B235-608B8A861AF6}" type="pres">
      <dgm:prSet presAssocID="{6D8D6CFC-D664-41DB-B506-563FEF683382}" presName="hierChild2" presStyleCnt="0"/>
      <dgm:spPr/>
    </dgm:pt>
  </dgm:ptLst>
  <dgm:cxnLst>
    <dgm:cxn modelId="{3D966455-E20B-414E-9C91-57E215FA7EBC}" type="presOf" srcId="{268B6392-581F-40CE-9F62-DA6420D61424}" destId="{57E314C0-87FE-A74A-B986-F659E7120E0E}" srcOrd="0" destOrd="0" presId="urn:microsoft.com/office/officeart/2005/8/layout/hierarchy1"/>
    <dgm:cxn modelId="{D20DFB9E-DB46-4E10-B59F-4CCD30182D40}" srcId="{10F93309-13FA-416C-B7EF-3EA352E49A27}" destId="{268B6392-581F-40CE-9F62-DA6420D61424}" srcOrd="0" destOrd="0" parTransId="{49C8CBD8-B3A4-440A-8CB4-3A3A5D033813}" sibTransId="{5E24B31A-D693-4255-A063-D43CD807C7D7}"/>
    <dgm:cxn modelId="{AABA92B8-09ED-654A-8C5A-C38DD88BDD7E}" type="presOf" srcId="{10F93309-13FA-416C-B7EF-3EA352E49A27}" destId="{8151C755-B5D1-6C4F-9B97-11FC9C878749}" srcOrd="0" destOrd="0" presId="urn:microsoft.com/office/officeart/2005/8/layout/hierarchy1"/>
    <dgm:cxn modelId="{2F19CCD1-C2A9-41F1-B7DE-802C0E9BB397}" srcId="{10F93309-13FA-416C-B7EF-3EA352E49A27}" destId="{6D8D6CFC-D664-41DB-B506-563FEF683382}" srcOrd="1" destOrd="0" parTransId="{3FB51440-A7A6-4BD3-B8CB-A4896AAC6F27}" sibTransId="{FA5263C7-30DA-4C6E-AE96-C0342541A183}"/>
    <dgm:cxn modelId="{CA112AF6-FBB6-AC49-B977-00DB444392AF}" type="presOf" srcId="{6D8D6CFC-D664-41DB-B506-563FEF683382}" destId="{0208C031-8B64-AB45-9F2E-F223699D6B22}" srcOrd="0" destOrd="0" presId="urn:microsoft.com/office/officeart/2005/8/layout/hierarchy1"/>
    <dgm:cxn modelId="{7180A4E9-2624-214C-A523-816C397D38D5}" type="presParOf" srcId="{8151C755-B5D1-6C4F-9B97-11FC9C878749}" destId="{7F6DD952-2E7E-1D4A-AA38-693DA749510B}" srcOrd="0" destOrd="0" presId="urn:microsoft.com/office/officeart/2005/8/layout/hierarchy1"/>
    <dgm:cxn modelId="{08283E19-7E45-7F4D-A4F8-A1B0A179208D}" type="presParOf" srcId="{7F6DD952-2E7E-1D4A-AA38-693DA749510B}" destId="{AB33BA0C-A1C0-6C43-BC22-83D26EB1FB7D}" srcOrd="0" destOrd="0" presId="urn:microsoft.com/office/officeart/2005/8/layout/hierarchy1"/>
    <dgm:cxn modelId="{A3884E56-61A3-DA4A-9B4F-D5D13C26C701}" type="presParOf" srcId="{AB33BA0C-A1C0-6C43-BC22-83D26EB1FB7D}" destId="{F3DA1B38-4331-194D-B7C6-EEC44435FC53}" srcOrd="0" destOrd="0" presId="urn:microsoft.com/office/officeart/2005/8/layout/hierarchy1"/>
    <dgm:cxn modelId="{EC3FBDC0-AA40-E441-97F9-5900287B1F26}" type="presParOf" srcId="{AB33BA0C-A1C0-6C43-BC22-83D26EB1FB7D}" destId="{57E314C0-87FE-A74A-B986-F659E7120E0E}" srcOrd="1" destOrd="0" presId="urn:microsoft.com/office/officeart/2005/8/layout/hierarchy1"/>
    <dgm:cxn modelId="{2994CB77-DCA0-524E-920D-C8E73B3B4B65}" type="presParOf" srcId="{7F6DD952-2E7E-1D4A-AA38-693DA749510B}" destId="{73F740EF-96D4-4142-A533-08F1134D76F4}" srcOrd="1" destOrd="0" presId="urn:microsoft.com/office/officeart/2005/8/layout/hierarchy1"/>
    <dgm:cxn modelId="{508C902E-5DBE-AA41-9890-8350580C7847}" type="presParOf" srcId="{8151C755-B5D1-6C4F-9B97-11FC9C878749}" destId="{6C42FB94-2412-8E4A-B1EE-C336FEE83D25}" srcOrd="1" destOrd="0" presId="urn:microsoft.com/office/officeart/2005/8/layout/hierarchy1"/>
    <dgm:cxn modelId="{09A28920-3DCE-3F40-B310-A05F4EFC5B99}" type="presParOf" srcId="{6C42FB94-2412-8E4A-B1EE-C336FEE83D25}" destId="{6F17528D-A683-4144-8947-CF1D98B73915}" srcOrd="0" destOrd="0" presId="urn:microsoft.com/office/officeart/2005/8/layout/hierarchy1"/>
    <dgm:cxn modelId="{AD611C9A-DAE6-3E4A-8A84-4B38E8206AFA}" type="presParOf" srcId="{6F17528D-A683-4144-8947-CF1D98B73915}" destId="{3360AAFF-E35E-3348-8ACB-819ED8A49646}" srcOrd="0" destOrd="0" presId="urn:microsoft.com/office/officeart/2005/8/layout/hierarchy1"/>
    <dgm:cxn modelId="{2D402397-59BF-3A44-9FAB-DD8E4B7D79C9}" type="presParOf" srcId="{6F17528D-A683-4144-8947-CF1D98B73915}" destId="{0208C031-8B64-AB45-9F2E-F223699D6B22}" srcOrd="1" destOrd="0" presId="urn:microsoft.com/office/officeart/2005/8/layout/hierarchy1"/>
    <dgm:cxn modelId="{65D91A9D-2FCC-AE4D-AA4F-B3666806CBBE}" type="presParOf" srcId="{6C42FB94-2412-8E4A-B1EE-C336FEE83D25}" destId="{F31A53CE-B6A1-2741-B235-608B8A861AF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3F6AB0-FD72-47A9-9A45-2562C7D4988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7690BEA-D77C-4B4B-B103-0D148CAB6A31}">
      <dgm:prSet/>
      <dgm:spPr/>
      <dgm:t>
        <a:bodyPr/>
        <a:lstStyle/>
        <a:p>
          <a:r>
            <a:rPr lang="en-US" dirty="0"/>
            <a:t>Command/Spacebar</a:t>
          </a:r>
        </a:p>
      </dgm:t>
    </dgm:pt>
    <dgm:pt modelId="{E31EDA8F-E8A5-4C71-B1DD-1275B924F051}" type="parTrans" cxnId="{510D6F3D-7182-4D68-B118-DEEA448EA91E}">
      <dgm:prSet/>
      <dgm:spPr/>
      <dgm:t>
        <a:bodyPr/>
        <a:lstStyle/>
        <a:p>
          <a:endParaRPr lang="en-US"/>
        </a:p>
      </dgm:t>
    </dgm:pt>
    <dgm:pt modelId="{47396BFC-5AF4-4DA3-9DFC-F63FFEFFA6DA}" type="sibTrans" cxnId="{510D6F3D-7182-4D68-B118-DEEA448EA91E}">
      <dgm:prSet/>
      <dgm:spPr/>
      <dgm:t>
        <a:bodyPr/>
        <a:lstStyle/>
        <a:p>
          <a:endParaRPr lang="en-US"/>
        </a:p>
      </dgm:t>
    </dgm:pt>
    <dgm:pt modelId="{87D50ECB-D792-409F-A317-20417026F7C9}">
      <dgm:prSet/>
      <dgm:spPr/>
      <dgm:t>
        <a:bodyPr/>
        <a:lstStyle/>
        <a:p>
          <a:r>
            <a:rPr lang="en-US" dirty="0"/>
            <a:t>Type</a:t>
          </a:r>
        </a:p>
      </dgm:t>
    </dgm:pt>
    <dgm:pt modelId="{8ABB12A5-BC4A-4ECE-A331-99DF49F71ABA}" type="parTrans" cxnId="{F83FBD43-E103-4363-BEB9-75D225C31791}">
      <dgm:prSet/>
      <dgm:spPr/>
      <dgm:t>
        <a:bodyPr/>
        <a:lstStyle/>
        <a:p>
          <a:endParaRPr lang="en-US"/>
        </a:p>
      </dgm:t>
    </dgm:pt>
    <dgm:pt modelId="{7582A05F-51BF-49EC-AB64-77B7765A70CE}" type="sibTrans" cxnId="{F83FBD43-E103-4363-BEB9-75D225C31791}">
      <dgm:prSet/>
      <dgm:spPr/>
      <dgm:t>
        <a:bodyPr/>
        <a:lstStyle/>
        <a:p>
          <a:endParaRPr lang="en-US"/>
        </a:p>
      </dgm:t>
    </dgm:pt>
    <dgm:pt modelId="{546FB382-D4E9-4F17-BEF9-4D51ADCA2A04}" type="pres">
      <dgm:prSet presAssocID="{E83F6AB0-FD72-47A9-9A45-2562C7D49887}" presName="root" presStyleCnt="0">
        <dgm:presLayoutVars>
          <dgm:dir/>
          <dgm:resizeHandles val="exact"/>
        </dgm:presLayoutVars>
      </dgm:prSet>
      <dgm:spPr/>
    </dgm:pt>
    <dgm:pt modelId="{EFD5F8EF-948A-4F04-8A5D-D55A3F9DE643}" type="pres">
      <dgm:prSet presAssocID="{A7690BEA-D77C-4B4B-B103-0D148CAB6A31}" presName="compNode" presStyleCnt="0"/>
      <dgm:spPr/>
    </dgm:pt>
    <dgm:pt modelId="{05293832-B141-4A46-BD74-D21660E13211}" type="pres">
      <dgm:prSet presAssocID="{A7690BEA-D77C-4B4B-B103-0D148CAB6A3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twork Diagram"/>
        </a:ext>
      </dgm:extLst>
    </dgm:pt>
    <dgm:pt modelId="{2CD338EE-CFD9-4178-95FD-0043F8CEB3EA}" type="pres">
      <dgm:prSet presAssocID="{A7690BEA-D77C-4B4B-B103-0D148CAB6A31}" presName="spaceRect" presStyleCnt="0"/>
      <dgm:spPr/>
    </dgm:pt>
    <dgm:pt modelId="{DE3FFAAD-FEA5-4F40-B290-9471BE0D0920}" type="pres">
      <dgm:prSet presAssocID="{A7690BEA-D77C-4B4B-B103-0D148CAB6A31}" presName="textRect" presStyleLbl="revTx" presStyleIdx="0" presStyleCnt="2">
        <dgm:presLayoutVars>
          <dgm:chMax val="1"/>
          <dgm:chPref val="1"/>
        </dgm:presLayoutVars>
      </dgm:prSet>
      <dgm:spPr/>
    </dgm:pt>
    <dgm:pt modelId="{81BDF865-F7C3-4201-AD56-CD5311331143}" type="pres">
      <dgm:prSet presAssocID="{47396BFC-5AF4-4DA3-9DFC-F63FFEFFA6DA}" presName="sibTrans" presStyleCnt="0"/>
      <dgm:spPr/>
    </dgm:pt>
    <dgm:pt modelId="{80807264-DC37-46B9-BE3C-BA4E5124FDBA}" type="pres">
      <dgm:prSet presAssocID="{87D50ECB-D792-409F-A317-20417026F7C9}" presName="compNode" presStyleCnt="0"/>
      <dgm:spPr/>
    </dgm:pt>
    <dgm:pt modelId="{D8A8AC84-F47E-477D-BC55-3E7BBE096B1B}" type="pres">
      <dgm:prSet presAssocID="{87D50ECB-D792-409F-A317-20417026F7C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board"/>
        </a:ext>
      </dgm:extLst>
    </dgm:pt>
    <dgm:pt modelId="{42713560-0662-4B61-AEC6-4FBA155B5A33}" type="pres">
      <dgm:prSet presAssocID="{87D50ECB-D792-409F-A317-20417026F7C9}" presName="spaceRect" presStyleCnt="0"/>
      <dgm:spPr/>
    </dgm:pt>
    <dgm:pt modelId="{F42A8BE5-C5A5-4AC2-9FF6-08FBFD4BBA6D}" type="pres">
      <dgm:prSet presAssocID="{87D50ECB-D792-409F-A317-20417026F7C9}" presName="textRect" presStyleLbl="revTx" presStyleIdx="1" presStyleCnt="2">
        <dgm:presLayoutVars>
          <dgm:chMax val="1"/>
          <dgm:chPref val="1"/>
        </dgm:presLayoutVars>
      </dgm:prSet>
      <dgm:spPr/>
    </dgm:pt>
  </dgm:ptLst>
  <dgm:cxnLst>
    <dgm:cxn modelId="{C398422B-DEBA-4677-9EC2-271742A1C51A}" type="presOf" srcId="{87D50ECB-D792-409F-A317-20417026F7C9}" destId="{F42A8BE5-C5A5-4AC2-9FF6-08FBFD4BBA6D}" srcOrd="0" destOrd="0" presId="urn:microsoft.com/office/officeart/2018/2/layout/IconLabelList"/>
    <dgm:cxn modelId="{510D6F3D-7182-4D68-B118-DEEA448EA91E}" srcId="{E83F6AB0-FD72-47A9-9A45-2562C7D49887}" destId="{A7690BEA-D77C-4B4B-B103-0D148CAB6A31}" srcOrd="0" destOrd="0" parTransId="{E31EDA8F-E8A5-4C71-B1DD-1275B924F051}" sibTransId="{47396BFC-5AF4-4DA3-9DFC-F63FFEFFA6DA}"/>
    <dgm:cxn modelId="{F83FBD43-E103-4363-BEB9-75D225C31791}" srcId="{E83F6AB0-FD72-47A9-9A45-2562C7D49887}" destId="{87D50ECB-D792-409F-A317-20417026F7C9}" srcOrd="1" destOrd="0" parTransId="{8ABB12A5-BC4A-4ECE-A331-99DF49F71ABA}" sibTransId="{7582A05F-51BF-49EC-AB64-77B7765A70CE}"/>
    <dgm:cxn modelId="{FEEB084A-CB7B-466F-A3EE-D3CEA99700C0}" type="presOf" srcId="{A7690BEA-D77C-4B4B-B103-0D148CAB6A31}" destId="{DE3FFAAD-FEA5-4F40-B290-9471BE0D0920}" srcOrd="0" destOrd="0" presId="urn:microsoft.com/office/officeart/2018/2/layout/IconLabelList"/>
    <dgm:cxn modelId="{B2CD335C-A6B1-4E4D-A0F3-B975F7917132}" type="presOf" srcId="{E83F6AB0-FD72-47A9-9A45-2562C7D49887}" destId="{546FB382-D4E9-4F17-BEF9-4D51ADCA2A04}" srcOrd="0" destOrd="0" presId="urn:microsoft.com/office/officeart/2018/2/layout/IconLabelList"/>
    <dgm:cxn modelId="{89216147-0641-4C3F-B05D-B4AED45D79D7}" type="presParOf" srcId="{546FB382-D4E9-4F17-BEF9-4D51ADCA2A04}" destId="{EFD5F8EF-948A-4F04-8A5D-D55A3F9DE643}" srcOrd="0" destOrd="0" presId="urn:microsoft.com/office/officeart/2018/2/layout/IconLabelList"/>
    <dgm:cxn modelId="{6F06DB61-48F8-4E0D-8EF3-D43A2AFCA66F}" type="presParOf" srcId="{EFD5F8EF-948A-4F04-8A5D-D55A3F9DE643}" destId="{05293832-B141-4A46-BD74-D21660E13211}" srcOrd="0" destOrd="0" presId="urn:microsoft.com/office/officeart/2018/2/layout/IconLabelList"/>
    <dgm:cxn modelId="{5372B793-3C06-458B-B78D-994315EFBF28}" type="presParOf" srcId="{EFD5F8EF-948A-4F04-8A5D-D55A3F9DE643}" destId="{2CD338EE-CFD9-4178-95FD-0043F8CEB3EA}" srcOrd="1" destOrd="0" presId="urn:microsoft.com/office/officeart/2018/2/layout/IconLabelList"/>
    <dgm:cxn modelId="{CF61B97C-5C18-45E2-9990-1E8A5D79220F}" type="presParOf" srcId="{EFD5F8EF-948A-4F04-8A5D-D55A3F9DE643}" destId="{DE3FFAAD-FEA5-4F40-B290-9471BE0D0920}" srcOrd="2" destOrd="0" presId="urn:microsoft.com/office/officeart/2018/2/layout/IconLabelList"/>
    <dgm:cxn modelId="{6C465A60-F0C1-4855-B773-E60DC6BB182C}" type="presParOf" srcId="{546FB382-D4E9-4F17-BEF9-4D51ADCA2A04}" destId="{81BDF865-F7C3-4201-AD56-CD5311331143}" srcOrd="1" destOrd="0" presId="urn:microsoft.com/office/officeart/2018/2/layout/IconLabelList"/>
    <dgm:cxn modelId="{74F24B90-66DB-4554-8261-453A3A07915C}" type="presParOf" srcId="{546FB382-D4E9-4F17-BEF9-4D51ADCA2A04}" destId="{80807264-DC37-46B9-BE3C-BA4E5124FDBA}" srcOrd="2" destOrd="0" presId="urn:microsoft.com/office/officeart/2018/2/layout/IconLabelList"/>
    <dgm:cxn modelId="{51DF467C-3AB3-44AB-899A-6B83388B5315}" type="presParOf" srcId="{80807264-DC37-46B9-BE3C-BA4E5124FDBA}" destId="{D8A8AC84-F47E-477D-BC55-3E7BBE096B1B}" srcOrd="0" destOrd="0" presId="urn:microsoft.com/office/officeart/2018/2/layout/IconLabelList"/>
    <dgm:cxn modelId="{ABE6CD47-6248-4ACA-8889-AAFC117354BB}" type="presParOf" srcId="{80807264-DC37-46B9-BE3C-BA4E5124FDBA}" destId="{42713560-0662-4B61-AEC6-4FBA155B5A33}" srcOrd="1" destOrd="0" presId="urn:microsoft.com/office/officeart/2018/2/layout/IconLabelList"/>
    <dgm:cxn modelId="{21EA5BD7-D37A-452E-9B51-52337E7B9F09}" type="presParOf" srcId="{80807264-DC37-46B9-BE3C-BA4E5124FDBA}" destId="{F42A8BE5-C5A5-4AC2-9FF6-08FBFD4BBA6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A76987-C25A-4266-B7F0-1855F866564E}" type="doc">
      <dgm:prSet loTypeId="urn:microsoft.com/office/officeart/2005/8/layout/cycle6" loCatId="cycle" qsTypeId="urn:microsoft.com/office/officeart/2005/8/quickstyle/simple4" qsCatId="simple" csTypeId="urn:microsoft.com/office/officeart/2005/8/colors/colorful5" csCatId="colorful"/>
      <dgm:spPr/>
      <dgm:t>
        <a:bodyPr/>
        <a:lstStyle/>
        <a:p>
          <a:endParaRPr lang="en-US"/>
        </a:p>
      </dgm:t>
    </dgm:pt>
    <dgm:pt modelId="{E482DF0F-8180-4CDE-AF24-0723A65CBBB5}">
      <dgm:prSet/>
      <dgm:spPr/>
      <dgm:t>
        <a:bodyPr/>
        <a:lstStyle/>
        <a:p>
          <a:r>
            <a:rPr lang="en-US" dirty="0"/>
            <a:t>Quick Nav</a:t>
          </a:r>
        </a:p>
      </dgm:t>
    </dgm:pt>
    <dgm:pt modelId="{CB009E09-9943-4A5F-9EDA-6D01B2E9693B}" type="parTrans" cxnId="{FF0AEE4D-B74D-462B-AC1E-66F9AA25C190}">
      <dgm:prSet/>
      <dgm:spPr/>
      <dgm:t>
        <a:bodyPr/>
        <a:lstStyle/>
        <a:p>
          <a:endParaRPr lang="en-US"/>
        </a:p>
      </dgm:t>
    </dgm:pt>
    <dgm:pt modelId="{8E4A545D-75B3-4637-91A6-B7C681C64414}" type="sibTrans" cxnId="{FF0AEE4D-B74D-462B-AC1E-66F9AA25C190}">
      <dgm:prSet/>
      <dgm:spPr/>
      <dgm:t>
        <a:bodyPr/>
        <a:lstStyle/>
        <a:p>
          <a:endParaRPr lang="en-US"/>
        </a:p>
      </dgm:t>
    </dgm:pt>
    <dgm:pt modelId="{14F9531C-366F-40E0-8112-20C3D7AE4815}">
      <dgm:prSet/>
      <dgm:spPr/>
      <dgm:t>
        <a:bodyPr/>
        <a:lstStyle/>
        <a:p>
          <a:r>
            <a:rPr lang="en-US" dirty="0"/>
            <a:t>The rotor</a:t>
          </a:r>
        </a:p>
      </dgm:t>
    </dgm:pt>
    <dgm:pt modelId="{54262B53-83F1-4F08-96F2-1EE301E105D2}" type="parTrans" cxnId="{0B75AC3E-07F1-4D37-AC6D-7742CC765EC3}">
      <dgm:prSet/>
      <dgm:spPr/>
      <dgm:t>
        <a:bodyPr/>
        <a:lstStyle/>
        <a:p>
          <a:endParaRPr lang="en-US"/>
        </a:p>
      </dgm:t>
    </dgm:pt>
    <dgm:pt modelId="{982054B3-40CE-4FEE-A921-6EBAAFFA91F3}" type="sibTrans" cxnId="{0B75AC3E-07F1-4D37-AC6D-7742CC765EC3}">
      <dgm:prSet/>
      <dgm:spPr/>
      <dgm:t>
        <a:bodyPr/>
        <a:lstStyle/>
        <a:p>
          <a:endParaRPr lang="en-US"/>
        </a:p>
      </dgm:t>
    </dgm:pt>
    <dgm:pt modelId="{1141DE15-A096-E74F-8A95-22E22A35DDBD}" type="pres">
      <dgm:prSet presAssocID="{A4A76987-C25A-4266-B7F0-1855F866564E}" presName="cycle" presStyleCnt="0">
        <dgm:presLayoutVars>
          <dgm:dir/>
          <dgm:resizeHandles val="exact"/>
        </dgm:presLayoutVars>
      </dgm:prSet>
      <dgm:spPr/>
    </dgm:pt>
    <dgm:pt modelId="{43171675-F0B2-0F4F-8CF4-9F17B6AFC227}" type="pres">
      <dgm:prSet presAssocID="{E482DF0F-8180-4CDE-AF24-0723A65CBBB5}" presName="node" presStyleLbl="node1" presStyleIdx="0" presStyleCnt="2">
        <dgm:presLayoutVars>
          <dgm:bulletEnabled val="1"/>
        </dgm:presLayoutVars>
      </dgm:prSet>
      <dgm:spPr/>
    </dgm:pt>
    <dgm:pt modelId="{D60EBDD5-2491-4E4C-9937-2F39B997D6DC}" type="pres">
      <dgm:prSet presAssocID="{E482DF0F-8180-4CDE-AF24-0723A65CBBB5}" presName="spNode" presStyleCnt="0"/>
      <dgm:spPr/>
    </dgm:pt>
    <dgm:pt modelId="{8ECEF1D3-64C6-2F44-82B2-57894B2B1B4F}" type="pres">
      <dgm:prSet presAssocID="{8E4A545D-75B3-4637-91A6-B7C681C64414}" presName="sibTrans" presStyleLbl="sibTrans1D1" presStyleIdx="0" presStyleCnt="2"/>
      <dgm:spPr/>
    </dgm:pt>
    <dgm:pt modelId="{5F560481-1B77-1D4F-978E-216117EC3905}" type="pres">
      <dgm:prSet presAssocID="{14F9531C-366F-40E0-8112-20C3D7AE4815}" presName="node" presStyleLbl="node1" presStyleIdx="1" presStyleCnt="2">
        <dgm:presLayoutVars>
          <dgm:bulletEnabled val="1"/>
        </dgm:presLayoutVars>
      </dgm:prSet>
      <dgm:spPr/>
    </dgm:pt>
    <dgm:pt modelId="{2875CF30-55DA-A84A-B4BB-C9E39D319B56}" type="pres">
      <dgm:prSet presAssocID="{14F9531C-366F-40E0-8112-20C3D7AE4815}" presName="spNode" presStyleCnt="0"/>
      <dgm:spPr/>
    </dgm:pt>
    <dgm:pt modelId="{436BF3E8-71E1-DA42-B599-6D31627CA170}" type="pres">
      <dgm:prSet presAssocID="{982054B3-40CE-4FEE-A921-6EBAAFFA91F3}" presName="sibTrans" presStyleLbl="sibTrans1D1" presStyleIdx="1" presStyleCnt="2"/>
      <dgm:spPr/>
    </dgm:pt>
  </dgm:ptLst>
  <dgm:cxnLst>
    <dgm:cxn modelId="{0B75AC3E-07F1-4D37-AC6D-7742CC765EC3}" srcId="{A4A76987-C25A-4266-B7F0-1855F866564E}" destId="{14F9531C-366F-40E0-8112-20C3D7AE4815}" srcOrd="1" destOrd="0" parTransId="{54262B53-83F1-4F08-96F2-1EE301E105D2}" sibTransId="{982054B3-40CE-4FEE-A921-6EBAAFFA91F3}"/>
    <dgm:cxn modelId="{FF0AEE4D-B74D-462B-AC1E-66F9AA25C190}" srcId="{A4A76987-C25A-4266-B7F0-1855F866564E}" destId="{E482DF0F-8180-4CDE-AF24-0723A65CBBB5}" srcOrd="0" destOrd="0" parTransId="{CB009E09-9943-4A5F-9EDA-6D01B2E9693B}" sibTransId="{8E4A545D-75B3-4637-91A6-B7C681C64414}"/>
    <dgm:cxn modelId="{72D4A355-90BC-454C-A214-ACE2BAC411A7}" type="presOf" srcId="{8E4A545D-75B3-4637-91A6-B7C681C64414}" destId="{8ECEF1D3-64C6-2F44-82B2-57894B2B1B4F}" srcOrd="0" destOrd="0" presId="urn:microsoft.com/office/officeart/2005/8/layout/cycle6"/>
    <dgm:cxn modelId="{FAC84558-C270-1A44-9B12-2197DD7F7128}" type="presOf" srcId="{982054B3-40CE-4FEE-A921-6EBAAFFA91F3}" destId="{436BF3E8-71E1-DA42-B599-6D31627CA170}" srcOrd="0" destOrd="0" presId="urn:microsoft.com/office/officeart/2005/8/layout/cycle6"/>
    <dgm:cxn modelId="{672B0366-C7FA-FA42-BD70-9E06502C673C}" type="presOf" srcId="{14F9531C-366F-40E0-8112-20C3D7AE4815}" destId="{5F560481-1B77-1D4F-978E-216117EC3905}" srcOrd="0" destOrd="0" presId="urn:microsoft.com/office/officeart/2005/8/layout/cycle6"/>
    <dgm:cxn modelId="{9D350684-8857-0E4D-BE29-0BABEBEC9844}" type="presOf" srcId="{E482DF0F-8180-4CDE-AF24-0723A65CBBB5}" destId="{43171675-F0B2-0F4F-8CF4-9F17B6AFC227}" srcOrd="0" destOrd="0" presId="urn:microsoft.com/office/officeart/2005/8/layout/cycle6"/>
    <dgm:cxn modelId="{A80D74C3-C7D2-FC44-846D-78139F9FE372}" type="presOf" srcId="{A4A76987-C25A-4266-B7F0-1855F866564E}" destId="{1141DE15-A096-E74F-8A95-22E22A35DDBD}" srcOrd="0" destOrd="0" presId="urn:microsoft.com/office/officeart/2005/8/layout/cycle6"/>
    <dgm:cxn modelId="{A5A084C7-8998-4F47-8C6E-33A656D4DE0C}" type="presParOf" srcId="{1141DE15-A096-E74F-8A95-22E22A35DDBD}" destId="{43171675-F0B2-0F4F-8CF4-9F17B6AFC227}" srcOrd="0" destOrd="0" presId="urn:microsoft.com/office/officeart/2005/8/layout/cycle6"/>
    <dgm:cxn modelId="{C1962D07-1448-CE40-8B53-FE0426470485}" type="presParOf" srcId="{1141DE15-A096-E74F-8A95-22E22A35DDBD}" destId="{D60EBDD5-2491-4E4C-9937-2F39B997D6DC}" srcOrd="1" destOrd="0" presId="urn:microsoft.com/office/officeart/2005/8/layout/cycle6"/>
    <dgm:cxn modelId="{D8D04595-1A12-2047-8D57-D0F7E65C378C}" type="presParOf" srcId="{1141DE15-A096-E74F-8A95-22E22A35DDBD}" destId="{8ECEF1D3-64C6-2F44-82B2-57894B2B1B4F}" srcOrd="2" destOrd="0" presId="urn:microsoft.com/office/officeart/2005/8/layout/cycle6"/>
    <dgm:cxn modelId="{61AE64DF-1BD8-C947-B52F-B101652BD4D1}" type="presParOf" srcId="{1141DE15-A096-E74F-8A95-22E22A35DDBD}" destId="{5F560481-1B77-1D4F-978E-216117EC3905}" srcOrd="3" destOrd="0" presId="urn:microsoft.com/office/officeart/2005/8/layout/cycle6"/>
    <dgm:cxn modelId="{E0513987-EEB1-4541-9929-B5082415DBAB}" type="presParOf" srcId="{1141DE15-A096-E74F-8A95-22E22A35DDBD}" destId="{2875CF30-55DA-A84A-B4BB-C9E39D319B56}" srcOrd="4" destOrd="0" presId="urn:microsoft.com/office/officeart/2005/8/layout/cycle6"/>
    <dgm:cxn modelId="{57AE6791-BBB2-324B-91B1-BAACAA8F47CE}" type="presParOf" srcId="{1141DE15-A096-E74F-8A95-22E22A35DDBD}" destId="{436BF3E8-71E1-DA42-B599-6D31627CA170}"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33D110-2D82-4312-928B-6879578D4D57}"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8696D756-F119-40DB-ABCC-362545889A1B}">
      <dgm:prSet/>
      <dgm:spPr/>
      <dgm:t>
        <a:bodyPr/>
        <a:lstStyle/>
        <a:p>
          <a:r>
            <a:rPr lang="en-US" dirty="0"/>
            <a:t>Toggles on and off (VO+2 finger twist clockwise)</a:t>
          </a:r>
        </a:p>
      </dgm:t>
    </dgm:pt>
    <dgm:pt modelId="{8CA562BA-5668-4622-B7A5-FF4719E11C90}" type="parTrans" cxnId="{B72DD804-334E-43CD-9D9A-0CF5CF30B6DF}">
      <dgm:prSet/>
      <dgm:spPr/>
      <dgm:t>
        <a:bodyPr/>
        <a:lstStyle/>
        <a:p>
          <a:endParaRPr lang="en-US"/>
        </a:p>
      </dgm:t>
    </dgm:pt>
    <dgm:pt modelId="{94E96515-3C64-4E04-ADDD-AA1F4D8E3DC7}" type="sibTrans" cxnId="{B72DD804-334E-43CD-9D9A-0CF5CF30B6DF}">
      <dgm:prSet/>
      <dgm:spPr/>
      <dgm:t>
        <a:bodyPr/>
        <a:lstStyle/>
        <a:p>
          <a:endParaRPr lang="en-US"/>
        </a:p>
      </dgm:t>
    </dgm:pt>
    <dgm:pt modelId="{B7168CAB-776A-49B6-9723-304148AFCC89}">
      <dgm:prSet/>
      <dgm:spPr/>
      <dgm:t>
        <a:bodyPr/>
        <a:lstStyle/>
        <a:p>
          <a:r>
            <a:rPr lang="en-US" dirty="0"/>
            <a:t>Allows you to use gestures, like iOs devices!</a:t>
          </a:r>
        </a:p>
      </dgm:t>
    </dgm:pt>
    <dgm:pt modelId="{0FCD4FD6-7FF3-4F50-B54F-0A740DCA9F58}" type="parTrans" cxnId="{B2D27957-9621-4D0C-9372-DE80D1036345}">
      <dgm:prSet/>
      <dgm:spPr/>
      <dgm:t>
        <a:bodyPr/>
        <a:lstStyle/>
        <a:p>
          <a:endParaRPr lang="en-US"/>
        </a:p>
      </dgm:t>
    </dgm:pt>
    <dgm:pt modelId="{4DC33B0D-FEB3-402C-B58A-FC4CEA8966DB}" type="sibTrans" cxnId="{B2D27957-9621-4D0C-9372-DE80D1036345}">
      <dgm:prSet/>
      <dgm:spPr/>
      <dgm:t>
        <a:bodyPr/>
        <a:lstStyle/>
        <a:p>
          <a:endParaRPr lang="en-US"/>
        </a:p>
      </dgm:t>
    </dgm:pt>
    <dgm:pt modelId="{E506E2AA-D943-4169-9B34-2BCBB6F391B7}">
      <dgm:prSet/>
      <dgm:spPr/>
      <dgm:t>
        <a:bodyPr/>
        <a:lstStyle/>
        <a:p>
          <a:r>
            <a:rPr lang="en-US" dirty="0"/>
            <a:t>How do you mute VoiceOver? Use Screen Curtain? What else?</a:t>
          </a:r>
        </a:p>
      </dgm:t>
    </dgm:pt>
    <dgm:pt modelId="{D7EAA40A-BD65-473F-9359-07A1F03A0EBF}" type="parTrans" cxnId="{D9220F8B-F9E9-463C-AF2E-5575D63B958D}">
      <dgm:prSet/>
      <dgm:spPr/>
      <dgm:t>
        <a:bodyPr/>
        <a:lstStyle/>
        <a:p>
          <a:endParaRPr lang="en-US"/>
        </a:p>
      </dgm:t>
    </dgm:pt>
    <dgm:pt modelId="{4CF8A610-118A-4D39-8234-940804DE378F}" type="sibTrans" cxnId="{D9220F8B-F9E9-463C-AF2E-5575D63B958D}">
      <dgm:prSet/>
      <dgm:spPr/>
      <dgm:t>
        <a:bodyPr/>
        <a:lstStyle/>
        <a:p>
          <a:endParaRPr lang="en-US"/>
        </a:p>
      </dgm:t>
    </dgm:pt>
    <dgm:pt modelId="{48D7ABDF-2488-234F-A73B-DF2EC938EA21}" type="pres">
      <dgm:prSet presAssocID="{4F33D110-2D82-4312-928B-6879578D4D57}" presName="hierChild1" presStyleCnt="0">
        <dgm:presLayoutVars>
          <dgm:chPref val="1"/>
          <dgm:dir/>
          <dgm:animOne val="branch"/>
          <dgm:animLvl val="lvl"/>
          <dgm:resizeHandles/>
        </dgm:presLayoutVars>
      </dgm:prSet>
      <dgm:spPr/>
    </dgm:pt>
    <dgm:pt modelId="{52B6E4DC-E197-6E4C-876D-07688B15C734}" type="pres">
      <dgm:prSet presAssocID="{8696D756-F119-40DB-ABCC-362545889A1B}" presName="hierRoot1" presStyleCnt="0"/>
      <dgm:spPr/>
    </dgm:pt>
    <dgm:pt modelId="{0AA3DF76-6D2C-774F-82DE-898FCF9056D4}" type="pres">
      <dgm:prSet presAssocID="{8696D756-F119-40DB-ABCC-362545889A1B}" presName="composite" presStyleCnt="0"/>
      <dgm:spPr/>
    </dgm:pt>
    <dgm:pt modelId="{C7D5E5C6-6C6A-454F-9824-5370CD4C481B}" type="pres">
      <dgm:prSet presAssocID="{8696D756-F119-40DB-ABCC-362545889A1B}" presName="background" presStyleLbl="node0" presStyleIdx="0" presStyleCnt="3"/>
      <dgm:spPr/>
    </dgm:pt>
    <dgm:pt modelId="{6EEB4A61-7C17-684D-A572-F997119C77AD}" type="pres">
      <dgm:prSet presAssocID="{8696D756-F119-40DB-ABCC-362545889A1B}" presName="text" presStyleLbl="fgAcc0" presStyleIdx="0" presStyleCnt="3">
        <dgm:presLayoutVars>
          <dgm:chPref val="3"/>
        </dgm:presLayoutVars>
      </dgm:prSet>
      <dgm:spPr/>
    </dgm:pt>
    <dgm:pt modelId="{8DA84339-9C24-F842-A89D-0BF4B60AB7EE}" type="pres">
      <dgm:prSet presAssocID="{8696D756-F119-40DB-ABCC-362545889A1B}" presName="hierChild2" presStyleCnt="0"/>
      <dgm:spPr/>
    </dgm:pt>
    <dgm:pt modelId="{35317872-6CDE-844E-95C0-5DEA59DF4219}" type="pres">
      <dgm:prSet presAssocID="{B7168CAB-776A-49B6-9723-304148AFCC89}" presName="hierRoot1" presStyleCnt="0"/>
      <dgm:spPr/>
    </dgm:pt>
    <dgm:pt modelId="{0BAD783A-AC31-7E42-B142-5569C9BD779D}" type="pres">
      <dgm:prSet presAssocID="{B7168CAB-776A-49B6-9723-304148AFCC89}" presName="composite" presStyleCnt="0"/>
      <dgm:spPr/>
    </dgm:pt>
    <dgm:pt modelId="{4B0616C2-D196-1A4A-BE1E-42C5572D2629}" type="pres">
      <dgm:prSet presAssocID="{B7168CAB-776A-49B6-9723-304148AFCC89}" presName="background" presStyleLbl="node0" presStyleIdx="1" presStyleCnt="3"/>
      <dgm:spPr/>
    </dgm:pt>
    <dgm:pt modelId="{FCF0FCB3-E791-5A4F-A0AB-4B86CDBC5CA3}" type="pres">
      <dgm:prSet presAssocID="{B7168CAB-776A-49B6-9723-304148AFCC89}" presName="text" presStyleLbl="fgAcc0" presStyleIdx="1" presStyleCnt="3">
        <dgm:presLayoutVars>
          <dgm:chPref val="3"/>
        </dgm:presLayoutVars>
      </dgm:prSet>
      <dgm:spPr/>
    </dgm:pt>
    <dgm:pt modelId="{35E9DC1E-B1E0-DC45-B5B9-CD6518417CB6}" type="pres">
      <dgm:prSet presAssocID="{B7168CAB-776A-49B6-9723-304148AFCC89}" presName="hierChild2" presStyleCnt="0"/>
      <dgm:spPr/>
    </dgm:pt>
    <dgm:pt modelId="{9873C936-A882-6048-B68E-D261E503AF70}" type="pres">
      <dgm:prSet presAssocID="{E506E2AA-D943-4169-9B34-2BCBB6F391B7}" presName="hierRoot1" presStyleCnt="0"/>
      <dgm:spPr/>
    </dgm:pt>
    <dgm:pt modelId="{424ABDBE-4A06-024A-807A-CBF519166291}" type="pres">
      <dgm:prSet presAssocID="{E506E2AA-D943-4169-9B34-2BCBB6F391B7}" presName="composite" presStyleCnt="0"/>
      <dgm:spPr/>
    </dgm:pt>
    <dgm:pt modelId="{7CA52C73-305C-6544-8A5F-D273CF1F6D9A}" type="pres">
      <dgm:prSet presAssocID="{E506E2AA-D943-4169-9B34-2BCBB6F391B7}" presName="background" presStyleLbl="node0" presStyleIdx="2" presStyleCnt="3"/>
      <dgm:spPr/>
    </dgm:pt>
    <dgm:pt modelId="{297C5A93-4141-1842-AEE5-2D964DCB5DCD}" type="pres">
      <dgm:prSet presAssocID="{E506E2AA-D943-4169-9B34-2BCBB6F391B7}" presName="text" presStyleLbl="fgAcc0" presStyleIdx="2" presStyleCnt="3">
        <dgm:presLayoutVars>
          <dgm:chPref val="3"/>
        </dgm:presLayoutVars>
      </dgm:prSet>
      <dgm:spPr/>
    </dgm:pt>
    <dgm:pt modelId="{94403723-724C-C849-813D-4392522763AF}" type="pres">
      <dgm:prSet presAssocID="{E506E2AA-D943-4169-9B34-2BCBB6F391B7}" presName="hierChild2" presStyleCnt="0"/>
      <dgm:spPr/>
    </dgm:pt>
  </dgm:ptLst>
  <dgm:cxnLst>
    <dgm:cxn modelId="{B72DD804-334E-43CD-9D9A-0CF5CF30B6DF}" srcId="{4F33D110-2D82-4312-928B-6879578D4D57}" destId="{8696D756-F119-40DB-ABCC-362545889A1B}" srcOrd="0" destOrd="0" parTransId="{8CA562BA-5668-4622-B7A5-FF4719E11C90}" sibTransId="{94E96515-3C64-4E04-ADDD-AA1F4D8E3DC7}"/>
    <dgm:cxn modelId="{2FB7DB22-4A4D-A84D-9D8A-4EBA5B877507}" type="presOf" srcId="{8696D756-F119-40DB-ABCC-362545889A1B}" destId="{6EEB4A61-7C17-684D-A572-F997119C77AD}" srcOrd="0" destOrd="0" presId="urn:microsoft.com/office/officeart/2005/8/layout/hierarchy1"/>
    <dgm:cxn modelId="{B2D27957-9621-4D0C-9372-DE80D1036345}" srcId="{4F33D110-2D82-4312-928B-6879578D4D57}" destId="{B7168CAB-776A-49B6-9723-304148AFCC89}" srcOrd="1" destOrd="0" parTransId="{0FCD4FD6-7FF3-4F50-B54F-0A740DCA9F58}" sibTransId="{4DC33B0D-FEB3-402C-B58A-FC4CEA8966DB}"/>
    <dgm:cxn modelId="{FBB54476-9997-9244-BB85-AAB7CE5165DB}" type="presOf" srcId="{B7168CAB-776A-49B6-9723-304148AFCC89}" destId="{FCF0FCB3-E791-5A4F-A0AB-4B86CDBC5CA3}" srcOrd="0" destOrd="0" presId="urn:microsoft.com/office/officeart/2005/8/layout/hierarchy1"/>
    <dgm:cxn modelId="{D9220F8B-F9E9-463C-AF2E-5575D63B958D}" srcId="{4F33D110-2D82-4312-928B-6879578D4D57}" destId="{E506E2AA-D943-4169-9B34-2BCBB6F391B7}" srcOrd="2" destOrd="0" parTransId="{D7EAA40A-BD65-473F-9359-07A1F03A0EBF}" sibTransId="{4CF8A610-118A-4D39-8234-940804DE378F}"/>
    <dgm:cxn modelId="{75E198D7-EAC0-8845-9294-A5DDED4E9C76}" type="presOf" srcId="{E506E2AA-D943-4169-9B34-2BCBB6F391B7}" destId="{297C5A93-4141-1842-AEE5-2D964DCB5DCD}" srcOrd="0" destOrd="0" presId="urn:microsoft.com/office/officeart/2005/8/layout/hierarchy1"/>
    <dgm:cxn modelId="{7EC432F8-C7E7-6B4A-9B59-2232132D2149}" type="presOf" srcId="{4F33D110-2D82-4312-928B-6879578D4D57}" destId="{48D7ABDF-2488-234F-A73B-DF2EC938EA21}" srcOrd="0" destOrd="0" presId="urn:microsoft.com/office/officeart/2005/8/layout/hierarchy1"/>
    <dgm:cxn modelId="{023833BE-C921-8040-A053-7D58A4A52F8B}" type="presParOf" srcId="{48D7ABDF-2488-234F-A73B-DF2EC938EA21}" destId="{52B6E4DC-E197-6E4C-876D-07688B15C734}" srcOrd="0" destOrd="0" presId="urn:microsoft.com/office/officeart/2005/8/layout/hierarchy1"/>
    <dgm:cxn modelId="{C1B282E7-BE2E-DF4F-8464-636E53591C6F}" type="presParOf" srcId="{52B6E4DC-E197-6E4C-876D-07688B15C734}" destId="{0AA3DF76-6D2C-774F-82DE-898FCF9056D4}" srcOrd="0" destOrd="0" presId="urn:microsoft.com/office/officeart/2005/8/layout/hierarchy1"/>
    <dgm:cxn modelId="{52D603D1-BF98-C44B-9182-0A806059D83C}" type="presParOf" srcId="{0AA3DF76-6D2C-774F-82DE-898FCF9056D4}" destId="{C7D5E5C6-6C6A-454F-9824-5370CD4C481B}" srcOrd="0" destOrd="0" presId="urn:microsoft.com/office/officeart/2005/8/layout/hierarchy1"/>
    <dgm:cxn modelId="{6B04C852-7A07-DD42-90D9-3B6E0931ECAA}" type="presParOf" srcId="{0AA3DF76-6D2C-774F-82DE-898FCF9056D4}" destId="{6EEB4A61-7C17-684D-A572-F997119C77AD}" srcOrd="1" destOrd="0" presId="urn:microsoft.com/office/officeart/2005/8/layout/hierarchy1"/>
    <dgm:cxn modelId="{A78FA139-53C9-9B41-B0E1-D516EBD0DC41}" type="presParOf" srcId="{52B6E4DC-E197-6E4C-876D-07688B15C734}" destId="{8DA84339-9C24-F842-A89D-0BF4B60AB7EE}" srcOrd="1" destOrd="0" presId="urn:microsoft.com/office/officeart/2005/8/layout/hierarchy1"/>
    <dgm:cxn modelId="{AAB669F2-2F9D-FA43-B48C-57252769E0F6}" type="presParOf" srcId="{48D7ABDF-2488-234F-A73B-DF2EC938EA21}" destId="{35317872-6CDE-844E-95C0-5DEA59DF4219}" srcOrd="1" destOrd="0" presId="urn:microsoft.com/office/officeart/2005/8/layout/hierarchy1"/>
    <dgm:cxn modelId="{28F0A954-BF07-E345-9D8C-2F8A109DAB77}" type="presParOf" srcId="{35317872-6CDE-844E-95C0-5DEA59DF4219}" destId="{0BAD783A-AC31-7E42-B142-5569C9BD779D}" srcOrd="0" destOrd="0" presId="urn:microsoft.com/office/officeart/2005/8/layout/hierarchy1"/>
    <dgm:cxn modelId="{65E6B270-F330-E347-A058-48C4D94B5CE6}" type="presParOf" srcId="{0BAD783A-AC31-7E42-B142-5569C9BD779D}" destId="{4B0616C2-D196-1A4A-BE1E-42C5572D2629}" srcOrd="0" destOrd="0" presId="urn:microsoft.com/office/officeart/2005/8/layout/hierarchy1"/>
    <dgm:cxn modelId="{D3BF8E5C-8E50-2743-A013-F2DD6C184708}" type="presParOf" srcId="{0BAD783A-AC31-7E42-B142-5569C9BD779D}" destId="{FCF0FCB3-E791-5A4F-A0AB-4B86CDBC5CA3}" srcOrd="1" destOrd="0" presId="urn:microsoft.com/office/officeart/2005/8/layout/hierarchy1"/>
    <dgm:cxn modelId="{982E866C-98D5-AA4A-9A2A-D3F4AF39BC53}" type="presParOf" srcId="{35317872-6CDE-844E-95C0-5DEA59DF4219}" destId="{35E9DC1E-B1E0-DC45-B5B9-CD6518417CB6}" srcOrd="1" destOrd="0" presId="urn:microsoft.com/office/officeart/2005/8/layout/hierarchy1"/>
    <dgm:cxn modelId="{1388ACE5-72BD-3948-A796-7C893C21C81D}" type="presParOf" srcId="{48D7ABDF-2488-234F-A73B-DF2EC938EA21}" destId="{9873C936-A882-6048-B68E-D261E503AF70}" srcOrd="2" destOrd="0" presId="urn:microsoft.com/office/officeart/2005/8/layout/hierarchy1"/>
    <dgm:cxn modelId="{66257318-4B33-8744-9322-AFE1F087AEE4}" type="presParOf" srcId="{9873C936-A882-6048-B68E-D261E503AF70}" destId="{424ABDBE-4A06-024A-807A-CBF519166291}" srcOrd="0" destOrd="0" presId="urn:microsoft.com/office/officeart/2005/8/layout/hierarchy1"/>
    <dgm:cxn modelId="{37E975EF-91EB-5742-8BFF-67A426FFA934}" type="presParOf" srcId="{424ABDBE-4A06-024A-807A-CBF519166291}" destId="{7CA52C73-305C-6544-8A5F-D273CF1F6D9A}" srcOrd="0" destOrd="0" presId="urn:microsoft.com/office/officeart/2005/8/layout/hierarchy1"/>
    <dgm:cxn modelId="{BF0648C7-F0B2-E847-84A4-729D252A3EFA}" type="presParOf" srcId="{424ABDBE-4A06-024A-807A-CBF519166291}" destId="{297C5A93-4141-1842-AEE5-2D964DCB5DCD}" srcOrd="1" destOrd="0" presId="urn:microsoft.com/office/officeart/2005/8/layout/hierarchy1"/>
    <dgm:cxn modelId="{CDDCBA3A-2AFB-CF44-830A-11017E5296BF}" type="presParOf" srcId="{9873C936-A882-6048-B68E-D261E503AF70}" destId="{94403723-724C-C849-813D-4392522763A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21D2E1-7982-43BC-B11B-23A998FFEAC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1771FD25-5A24-4888-8838-C6793CCD26B2}">
      <dgm:prSet/>
      <dgm:spPr/>
      <dgm:t>
        <a:bodyPr/>
        <a:lstStyle/>
        <a:p>
          <a:r>
            <a:rPr lang="en-US" dirty="0"/>
            <a:t>How do I get there? (</a:t>
          </a:r>
          <a:r>
            <a:rPr lang="en-US" dirty="0" err="1"/>
            <a:t>VO+d</a:t>
          </a:r>
          <a:r>
            <a:rPr lang="en-US" dirty="0"/>
            <a:t>, arrow or first letter nav to Word)</a:t>
          </a:r>
        </a:p>
      </dgm:t>
    </dgm:pt>
    <dgm:pt modelId="{F21AB38F-6715-4614-9C94-17E832215FB0}" type="parTrans" cxnId="{1061EEF3-071E-40F7-82A6-4C9860723D8D}">
      <dgm:prSet/>
      <dgm:spPr/>
      <dgm:t>
        <a:bodyPr/>
        <a:lstStyle/>
        <a:p>
          <a:endParaRPr lang="en-US"/>
        </a:p>
      </dgm:t>
    </dgm:pt>
    <dgm:pt modelId="{2D786663-D849-4EE1-A74B-32A60F1769F0}" type="sibTrans" cxnId="{1061EEF3-071E-40F7-82A6-4C9860723D8D}">
      <dgm:prSet/>
      <dgm:spPr/>
      <dgm:t>
        <a:bodyPr/>
        <a:lstStyle/>
        <a:p>
          <a:endParaRPr lang="en-US" dirty="0"/>
        </a:p>
      </dgm:t>
    </dgm:pt>
    <dgm:pt modelId="{A5F14485-22BE-46CB-A8A6-DF3A28F08071}">
      <dgm:prSet/>
      <dgm:spPr/>
      <dgm:t>
        <a:bodyPr/>
        <a:lstStyle/>
        <a:p>
          <a:r>
            <a:rPr lang="en-US" dirty="0"/>
            <a:t>What do I do once I’m there? (</a:t>
          </a:r>
          <a:r>
            <a:rPr lang="en-US" dirty="0" err="1"/>
            <a:t>command+n</a:t>
          </a:r>
          <a:r>
            <a:rPr lang="en-US" dirty="0"/>
            <a:t> for new file, or </a:t>
          </a:r>
          <a:r>
            <a:rPr lang="en-US" dirty="0" err="1"/>
            <a:t>VO+menu</a:t>
          </a:r>
          <a:r>
            <a:rPr lang="en-US" dirty="0"/>
            <a:t>)</a:t>
          </a:r>
        </a:p>
      </dgm:t>
    </dgm:pt>
    <dgm:pt modelId="{F6EF848D-9435-47F6-AE95-99240555979B}" type="parTrans" cxnId="{9A24E8A4-71F2-4529-B8EF-A245B4B94105}">
      <dgm:prSet/>
      <dgm:spPr/>
      <dgm:t>
        <a:bodyPr/>
        <a:lstStyle/>
        <a:p>
          <a:endParaRPr lang="en-US"/>
        </a:p>
      </dgm:t>
    </dgm:pt>
    <dgm:pt modelId="{5F886BBA-7E98-4E9B-BCAB-87B8FE231D3C}" type="sibTrans" cxnId="{9A24E8A4-71F2-4529-B8EF-A245B4B94105}">
      <dgm:prSet/>
      <dgm:spPr/>
      <dgm:t>
        <a:bodyPr/>
        <a:lstStyle/>
        <a:p>
          <a:endParaRPr lang="en-US" dirty="0"/>
        </a:p>
      </dgm:t>
    </dgm:pt>
    <dgm:pt modelId="{BA2B71A7-37DA-49B7-A907-B03AE6034A9F}">
      <dgm:prSet/>
      <dgm:spPr/>
      <dgm:t>
        <a:bodyPr/>
        <a:lstStyle/>
        <a:p>
          <a:r>
            <a:rPr lang="en-US" dirty="0"/>
            <a:t>(Hint: more than one way!)</a:t>
          </a:r>
        </a:p>
      </dgm:t>
    </dgm:pt>
    <dgm:pt modelId="{D5D9DDC5-782F-49FE-B209-E346D57FDAAB}" type="parTrans" cxnId="{F69B7FDC-5273-4D8A-A837-01FDCA589CE6}">
      <dgm:prSet/>
      <dgm:spPr/>
      <dgm:t>
        <a:bodyPr/>
        <a:lstStyle/>
        <a:p>
          <a:endParaRPr lang="en-US"/>
        </a:p>
      </dgm:t>
    </dgm:pt>
    <dgm:pt modelId="{6C89C9AA-5224-40F5-A074-A8862AD558E5}" type="sibTrans" cxnId="{F69B7FDC-5273-4D8A-A837-01FDCA589CE6}">
      <dgm:prSet/>
      <dgm:spPr/>
      <dgm:t>
        <a:bodyPr/>
        <a:lstStyle/>
        <a:p>
          <a:endParaRPr lang="en-US"/>
        </a:p>
      </dgm:t>
    </dgm:pt>
    <dgm:pt modelId="{B5B23C93-2ABF-AD41-A1C4-EFFEBD51D141}" type="pres">
      <dgm:prSet presAssocID="{C621D2E1-7982-43BC-B11B-23A998FFEAC4}" presName="outerComposite" presStyleCnt="0">
        <dgm:presLayoutVars>
          <dgm:chMax val="5"/>
          <dgm:dir/>
          <dgm:resizeHandles val="exact"/>
        </dgm:presLayoutVars>
      </dgm:prSet>
      <dgm:spPr/>
    </dgm:pt>
    <dgm:pt modelId="{C6202D59-B9CE-1648-A508-063181E08A79}" type="pres">
      <dgm:prSet presAssocID="{C621D2E1-7982-43BC-B11B-23A998FFEAC4}" presName="dummyMaxCanvas" presStyleCnt="0">
        <dgm:presLayoutVars/>
      </dgm:prSet>
      <dgm:spPr/>
    </dgm:pt>
    <dgm:pt modelId="{A313AC8E-6ED3-6849-A851-86259CD78450}" type="pres">
      <dgm:prSet presAssocID="{C621D2E1-7982-43BC-B11B-23A998FFEAC4}" presName="ThreeNodes_1" presStyleLbl="node1" presStyleIdx="0" presStyleCnt="3">
        <dgm:presLayoutVars>
          <dgm:bulletEnabled val="1"/>
        </dgm:presLayoutVars>
      </dgm:prSet>
      <dgm:spPr/>
    </dgm:pt>
    <dgm:pt modelId="{D41CDD3E-06D8-7345-99FB-FB4CE9CA0671}" type="pres">
      <dgm:prSet presAssocID="{C621D2E1-7982-43BC-B11B-23A998FFEAC4}" presName="ThreeNodes_2" presStyleLbl="node1" presStyleIdx="1" presStyleCnt="3">
        <dgm:presLayoutVars>
          <dgm:bulletEnabled val="1"/>
        </dgm:presLayoutVars>
      </dgm:prSet>
      <dgm:spPr/>
    </dgm:pt>
    <dgm:pt modelId="{E9B3423B-C798-6048-A532-AF630CB6F0B9}" type="pres">
      <dgm:prSet presAssocID="{C621D2E1-7982-43BC-B11B-23A998FFEAC4}" presName="ThreeNodes_3" presStyleLbl="node1" presStyleIdx="2" presStyleCnt="3">
        <dgm:presLayoutVars>
          <dgm:bulletEnabled val="1"/>
        </dgm:presLayoutVars>
      </dgm:prSet>
      <dgm:spPr/>
    </dgm:pt>
    <dgm:pt modelId="{40AC5EDB-BA05-2542-BDB4-0082130CCD73}" type="pres">
      <dgm:prSet presAssocID="{C621D2E1-7982-43BC-B11B-23A998FFEAC4}" presName="ThreeConn_1-2" presStyleLbl="fgAccFollowNode1" presStyleIdx="0" presStyleCnt="2">
        <dgm:presLayoutVars>
          <dgm:bulletEnabled val="1"/>
        </dgm:presLayoutVars>
      </dgm:prSet>
      <dgm:spPr/>
    </dgm:pt>
    <dgm:pt modelId="{5D8636EE-5FD3-2C46-AE08-6E22A0BAD026}" type="pres">
      <dgm:prSet presAssocID="{C621D2E1-7982-43BC-B11B-23A998FFEAC4}" presName="ThreeConn_2-3" presStyleLbl="fgAccFollowNode1" presStyleIdx="1" presStyleCnt="2">
        <dgm:presLayoutVars>
          <dgm:bulletEnabled val="1"/>
        </dgm:presLayoutVars>
      </dgm:prSet>
      <dgm:spPr/>
    </dgm:pt>
    <dgm:pt modelId="{C5685264-968B-CD4C-811D-C4335522436E}" type="pres">
      <dgm:prSet presAssocID="{C621D2E1-7982-43BC-B11B-23A998FFEAC4}" presName="ThreeNodes_1_text" presStyleLbl="node1" presStyleIdx="2" presStyleCnt="3">
        <dgm:presLayoutVars>
          <dgm:bulletEnabled val="1"/>
        </dgm:presLayoutVars>
      </dgm:prSet>
      <dgm:spPr/>
    </dgm:pt>
    <dgm:pt modelId="{5273075F-98BF-344E-98AE-CA4D15C24EBB}" type="pres">
      <dgm:prSet presAssocID="{C621D2E1-7982-43BC-B11B-23A998FFEAC4}" presName="ThreeNodes_2_text" presStyleLbl="node1" presStyleIdx="2" presStyleCnt="3">
        <dgm:presLayoutVars>
          <dgm:bulletEnabled val="1"/>
        </dgm:presLayoutVars>
      </dgm:prSet>
      <dgm:spPr/>
    </dgm:pt>
    <dgm:pt modelId="{9BF210B7-C8DA-8145-B838-059E4FDB0283}" type="pres">
      <dgm:prSet presAssocID="{C621D2E1-7982-43BC-B11B-23A998FFEAC4}" presName="ThreeNodes_3_text" presStyleLbl="node1" presStyleIdx="2" presStyleCnt="3">
        <dgm:presLayoutVars>
          <dgm:bulletEnabled val="1"/>
        </dgm:presLayoutVars>
      </dgm:prSet>
      <dgm:spPr/>
    </dgm:pt>
  </dgm:ptLst>
  <dgm:cxnLst>
    <dgm:cxn modelId="{FE41BC16-8FF2-A343-9078-E686D512E224}" type="presOf" srcId="{2D786663-D849-4EE1-A74B-32A60F1769F0}" destId="{40AC5EDB-BA05-2542-BDB4-0082130CCD73}" srcOrd="0" destOrd="0" presId="urn:microsoft.com/office/officeart/2005/8/layout/vProcess5"/>
    <dgm:cxn modelId="{1C62A02F-8566-8A46-B8B6-388E30D8C815}" type="presOf" srcId="{1771FD25-5A24-4888-8838-C6793CCD26B2}" destId="{C5685264-968B-CD4C-811D-C4335522436E}" srcOrd="1" destOrd="0" presId="urn:microsoft.com/office/officeart/2005/8/layout/vProcess5"/>
    <dgm:cxn modelId="{ABE50B50-27CC-D24F-BFC8-122E4257978C}" type="presOf" srcId="{C621D2E1-7982-43BC-B11B-23A998FFEAC4}" destId="{B5B23C93-2ABF-AD41-A1C4-EFFEBD51D141}" srcOrd="0" destOrd="0" presId="urn:microsoft.com/office/officeart/2005/8/layout/vProcess5"/>
    <dgm:cxn modelId="{79CD8754-E3E5-6043-A66F-91A914A0F510}" type="presOf" srcId="{A5F14485-22BE-46CB-A8A6-DF3A28F08071}" destId="{D41CDD3E-06D8-7345-99FB-FB4CE9CA0671}" srcOrd="0" destOrd="0" presId="urn:microsoft.com/office/officeart/2005/8/layout/vProcess5"/>
    <dgm:cxn modelId="{3916905B-B2B6-6A4C-88B8-7706D1C6A55F}" type="presOf" srcId="{BA2B71A7-37DA-49B7-A907-B03AE6034A9F}" destId="{9BF210B7-C8DA-8145-B838-059E4FDB0283}" srcOrd="1" destOrd="0" presId="urn:microsoft.com/office/officeart/2005/8/layout/vProcess5"/>
    <dgm:cxn modelId="{8AD06580-CC8E-8F4C-8A6C-9FF8949656BB}" type="presOf" srcId="{1771FD25-5A24-4888-8838-C6793CCD26B2}" destId="{A313AC8E-6ED3-6849-A851-86259CD78450}" srcOrd="0" destOrd="0" presId="urn:microsoft.com/office/officeart/2005/8/layout/vProcess5"/>
    <dgm:cxn modelId="{F20B2B97-2108-AA40-A57D-409A6F2D677A}" type="presOf" srcId="{A5F14485-22BE-46CB-A8A6-DF3A28F08071}" destId="{5273075F-98BF-344E-98AE-CA4D15C24EBB}" srcOrd="1" destOrd="0" presId="urn:microsoft.com/office/officeart/2005/8/layout/vProcess5"/>
    <dgm:cxn modelId="{9A24E8A4-71F2-4529-B8EF-A245B4B94105}" srcId="{C621D2E1-7982-43BC-B11B-23A998FFEAC4}" destId="{A5F14485-22BE-46CB-A8A6-DF3A28F08071}" srcOrd="1" destOrd="0" parTransId="{F6EF848D-9435-47F6-AE95-99240555979B}" sibTransId="{5F886BBA-7E98-4E9B-BCAB-87B8FE231D3C}"/>
    <dgm:cxn modelId="{49FB74DC-4897-8445-B187-1DC0254DA82D}" type="presOf" srcId="{5F886BBA-7E98-4E9B-BCAB-87B8FE231D3C}" destId="{5D8636EE-5FD3-2C46-AE08-6E22A0BAD026}" srcOrd="0" destOrd="0" presId="urn:microsoft.com/office/officeart/2005/8/layout/vProcess5"/>
    <dgm:cxn modelId="{F69B7FDC-5273-4D8A-A837-01FDCA589CE6}" srcId="{C621D2E1-7982-43BC-B11B-23A998FFEAC4}" destId="{BA2B71A7-37DA-49B7-A907-B03AE6034A9F}" srcOrd="2" destOrd="0" parTransId="{D5D9DDC5-782F-49FE-B209-E346D57FDAAB}" sibTransId="{6C89C9AA-5224-40F5-A074-A8862AD558E5}"/>
    <dgm:cxn modelId="{A67B87E1-CF7E-E44F-B360-D98017AFDFBA}" type="presOf" srcId="{BA2B71A7-37DA-49B7-A907-B03AE6034A9F}" destId="{E9B3423B-C798-6048-A532-AF630CB6F0B9}" srcOrd="0" destOrd="0" presId="urn:microsoft.com/office/officeart/2005/8/layout/vProcess5"/>
    <dgm:cxn modelId="{1061EEF3-071E-40F7-82A6-4C9860723D8D}" srcId="{C621D2E1-7982-43BC-B11B-23A998FFEAC4}" destId="{1771FD25-5A24-4888-8838-C6793CCD26B2}" srcOrd="0" destOrd="0" parTransId="{F21AB38F-6715-4614-9C94-17E832215FB0}" sibTransId="{2D786663-D849-4EE1-A74B-32A60F1769F0}"/>
    <dgm:cxn modelId="{5240C708-61EC-2C4C-8939-0C953FA7BDD0}" type="presParOf" srcId="{B5B23C93-2ABF-AD41-A1C4-EFFEBD51D141}" destId="{C6202D59-B9CE-1648-A508-063181E08A79}" srcOrd="0" destOrd="0" presId="urn:microsoft.com/office/officeart/2005/8/layout/vProcess5"/>
    <dgm:cxn modelId="{D4224433-6A1E-434F-9EEB-A59ABB051D90}" type="presParOf" srcId="{B5B23C93-2ABF-AD41-A1C4-EFFEBD51D141}" destId="{A313AC8E-6ED3-6849-A851-86259CD78450}" srcOrd="1" destOrd="0" presId="urn:microsoft.com/office/officeart/2005/8/layout/vProcess5"/>
    <dgm:cxn modelId="{BBF37056-F27F-ED47-9EAF-88F956916AA0}" type="presParOf" srcId="{B5B23C93-2ABF-AD41-A1C4-EFFEBD51D141}" destId="{D41CDD3E-06D8-7345-99FB-FB4CE9CA0671}" srcOrd="2" destOrd="0" presId="urn:microsoft.com/office/officeart/2005/8/layout/vProcess5"/>
    <dgm:cxn modelId="{1B61D950-1C48-3D40-9AD6-98BF7C6E5A27}" type="presParOf" srcId="{B5B23C93-2ABF-AD41-A1C4-EFFEBD51D141}" destId="{E9B3423B-C798-6048-A532-AF630CB6F0B9}" srcOrd="3" destOrd="0" presId="urn:microsoft.com/office/officeart/2005/8/layout/vProcess5"/>
    <dgm:cxn modelId="{CFF165C4-C40E-F342-9DFA-D68977267091}" type="presParOf" srcId="{B5B23C93-2ABF-AD41-A1C4-EFFEBD51D141}" destId="{40AC5EDB-BA05-2542-BDB4-0082130CCD73}" srcOrd="4" destOrd="0" presId="urn:microsoft.com/office/officeart/2005/8/layout/vProcess5"/>
    <dgm:cxn modelId="{8A263D92-B371-EF47-A67D-DBF6A3922FDE}" type="presParOf" srcId="{B5B23C93-2ABF-AD41-A1C4-EFFEBD51D141}" destId="{5D8636EE-5FD3-2C46-AE08-6E22A0BAD026}" srcOrd="5" destOrd="0" presId="urn:microsoft.com/office/officeart/2005/8/layout/vProcess5"/>
    <dgm:cxn modelId="{C3B3138D-1C38-5747-9E63-8806BF48C295}" type="presParOf" srcId="{B5B23C93-2ABF-AD41-A1C4-EFFEBD51D141}" destId="{C5685264-968B-CD4C-811D-C4335522436E}" srcOrd="6" destOrd="0" presId="urn:microsoft.com/office/officeart/2005/8/layout/vProcess5"/>
    <dgm:cxn modelId="{AE48B6D7-F08C-BB46-BFA4-FC1333049ECE}" type="presParOf" srcId="{B5B23C93-2ABF-AD41-A1C4-EFFEBD51D141}" destId="{5273075F-98BF-344E-98AE-CA4D15C24EBB}" srcOrd="7" destOrd="0" presId="urn:microsoft.com/office/officeart/2005/8/layout/vProcess5"/>
    <dgm:cxn modelId="{40A6A83D-27B3-1541-82C3-94DE5B237154}" type="presParOf" srcId="{B5B23C93-2ABF-AD41-A1C4-EFFEBD51D141}" destId="{9BF210B7-C8DA-8145-B838-059E4FDB028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BA3BD4-0E40-404A-911C-8152CB12125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FE7EE1F-95C7-4155-A122-9EABAEC4ADB8}">
      <dgm:prSet/>
      <dgm:spPr/>
      <dgm:t>
        <a:bodyPr/>
        <a:lstStyle/>
        <a:p>
          <a:r>
            <a:rPr lang="en-US" dirty="0"/>
            <a:t>Apple.com: Commands &amp; Gestures</a:t>
          </a:r>
        </a:p>
      </dgm:t>
    </dgm:pt>
    <dgm:pt modelId="{4F865374-93EC-4C17-A1D4-73C24D58ACA8}" type="parTrans" cxnId="{7ED3EC6C-9CF6-496E-BC7A-15BD7C80D250}">
      <dgm:prSet/>
      <dgm:spPr/>
      <dgm:t>
        <a:bodyPr/>
        <a:lstStyle/>
        <a:p>
          <a:endParaRPr lang="en-US"/>
        </a:p>
      </dgm:t>
    </dgm:pt>
    <dgm:pt modelId="{94BE5949-ABAD-4650-99FA-5854EC023ED2}" type="sibTrans" cxnId="{7ED3EC6C-9CF6-496E-BC7A-15BD7C80D250}">
      <dgm:prSet/>
      <dgm:spPr/>
      <dgm:t>
        <a:bodyPr/>
        <a:lstStyle/>
        <a:p>
          <a:endParaRPr lang="en-US"/>
        </a:p>
      </dgm:t>
    </dgm:pt>
    <dgm:pt modelId="{81FBF9D5-9CFF-4445-B5F1-0FC6CE095B1B}">
      <dgm:prSet/>
      <dgm:spPr/>
      <dgm:t>
        <a:bodyPr/>
        <a:lstStyle/>
        <a:p>
          <a:r>
            <a:rPr lang="en-US" dirty="0"/>
            <a:t>Mac Basics for the Beginning User (By Janet Ingber, NBP)</a:t>
          </a:r>
        </a:p>
      </dgm:t>
    </dgm:pt>
    <dgm:pt modelId="{87B36803-3145-4419-9851-250069B324F8}" type="parTrans" cxnId="{0470F447-DDFC-4369-AD6E-F0E9C5515E06}">
      <dgm:prSet/>
      <dgm:spPr/>
      <dgm:t>
        <a:bodyPr/>
        <a:lstStyle/>
        <a:p>
          <a:endParaRPr lang="en-US"/>
        </a:p>
      </dgm:t>
    </dgm:pt>
    <dgm:pt modelId="{5146CA1C-3E0F-42E3-BA03-36FE7C4D1E2B}" type="sibTrans" cxnId="{0470F447-DDFC-4369-AD6E-F0E9C5515E06}">
      <dgm:prSet/>
      <dgm:spPr/>
      <dgm:t>
        <a:bodyPr/>
        <a:lstStyle/>
        <a:p>
          <a:endParaRPr lang="en-US"/>
        </a:p>
      </dgm:t>
    </dgm:pt>
    <dgm:pt modelId="{55CF41E8-1DA7-4589-8D32-AA87120D66AF}">
      <dgm:prSet/>
      <dgm:spPr/>
      <dgm:t>
        <a:bodyPr/>
        <a:lstStyle/>
        <a:p>
          <a:r>
            <a:rPr lang="en-US" dirty="0"/>
            <a:t>Unsplash.com: cover photo</a:t>
          </a:r>
        </a:p>
      </dgm:t>
    </dgm:pt>
    <dgm:pt modelId="{D7297FAB-782C-4A01-8AC2-30BA0C5C8660}" type="parTrans" cxnId="{D6A4BC79-6BAA-4AAD-950F-E699B595BAF7}">
      <dgm:prSet/>
      <dgm:spPr/>
      <dgm:t>
        <a:bodyPr/>
        <a:lstStyle/>
        <a:p>
          <a:endParaRPr lang="en-US"/>
        </a:p>
      </dgm:t>
    </dgm:pt>
    <dgm:pt modelId="{FA8F6D4E-74EB-46D0-B4BD-60E6B6434F72}" type="sibTrans" cxnId="{D6A4BC79-6BAA-4AAD-950F-E699B595BAF7}">
      <dgm:prSet/>
      <dgm:spPr/>
      <dgm:t>
        <a:bodyPr/>
        <a:lstStyle/>
        <a:p>
          <a:endParaRPr lang="en-US"/>
        </a:p>
      </dgm:t>
    </dgm:pt>
    <dgm:pt modelId="{E472FE0E-4CC7-428D-A285-7B5B82A126CD}" type="pres">
      <dgm:prSet presAssocID="{06BA3BD4-0E40-404A-911C-8152CB121257}" presName="root" presStyleCnt="0">
        <dgm:presLayoutVars>
          <dgm:dir/>
          <dgm:resizeHandles val="exact"/>
        </dgm:presLayoutVars>
      </dgm:prSet>
      <dgm:spPr/>
    </dgm:pt>
    <dgm:pt modelId="{1E9AD993-3674-441A-A8F3-A2B09FDB3D77}" type="pres">
      <dgm:prSet presAssocID="{2FE7EE1F-95C7-4155-A122-9EABAEC4ADB8}" presName="compNode" presStyleCnt="0"/>
      <dgm:spPr/>
    </dgm:pt>
    <dgm:pt modelId="{A8B396EA-3A6D-4F9E-B31D-49DD173FB95C}" type="pres">
      <dgm:prSet presAssocID="{2FE7EE1F-95C7-4155-A122-9EABAEC4ADB8}" presName="bgRect" presStyleLbl="bgShp" presStyleIdx="0" presStyleCnt="3"/>
      <dgm:spPr/>
    </dgm:pt>
    <dgm:pt modelId="{5EA42CE2-CDBD-4591-9828-88BAE73FC329}" type="pres">
      <dgm:prSet presAssocID="{2FE7EE1F-95C7-4155-A122-9EABAEC4AD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5279D5E4-63DF-4CEB-95BB-E9E1D5365FF7}" type="pres">
      <dgm:prSet presAssocID="{2FE7EE1F-95C7-4155-A122-9EABAEC4ADB8}" presName="spaceRect" presStyleCnt="0"/>
      <dgm:spPr/>
    </dgm:pt>
    <dgm:pt modelId="{AB8C8CC1-42F0-4CCD-8180-7E1474F699A9}" type="pres">
      <dgm:prSet presAssocID="{2FE7EE1F-95C7-4155-A122-9EABAEC4ADB8}" presName="parTx" presStyleLbl="revTx" presStyleIdx="0" presStyleCnt="3">
        <dgm:presLayoutVars>
          <dgm:chMax val="0"/>
          <dgm:chPref val="0"/>
        </dgm:presLayoutVars>
      </dgm:prSet>
      <dgm:spPr/>
    </dgm:pt>
    <dgm:pt modelId="{EDF793E9-7825-44B3-BDB9-4CBAE45F6589}" type="pres">
      <dgm:prSet presAssocID="{94BE5949-ABAD-4650-99FA-5854EC023ED2}" presName="sibTrans" presStyleCnt="0"/>
      <dgm:spPr/>
    </dgm:pt>
    <dgm:pt modelId="{BD3236E8-A24C-408D-AC82-13D4242D6DCE}" type="pres">
      <dgm:prSet presAssocID="{81FBF9D5-9CFF-4445-B5F1-0FC6CE095B1B}" presName="compNode" presStyleCnt="0"/>
      <dgm:spPr/>
    </dgm:pt>
    <dgm:pt modelId="{F27BE885-92C7-4CDD-8D13-A5DFEDBC67AD}" type="pres">
      <dgm:prSet presAssocID="{81FBF9D5-9CFF-4445-B5F1-0FC6CE095B1B}" presName="bgRect" presStyleLbl="bgShp" presStyleIdx="1" presStyleCnt="3"/>
      <dgm:spPr/>
    </dgm:pt>
    <dgm:pt modelId="{5EE8D882-25E0-4275-9FB0-CC3D8E593D9D}" type="pres">
      <dgm:prSet presAssocID="{81FBF9D5-9CFF-4445-B5F1-0FC6CE095B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DF76D472-13BB-465F-8A77-BB5FE144D9BA}" type="pres">
      <dgm:prSet presAssocID="{81FBF9D5-9CFF-4445-B5F1-0FC6CE095B1B}" presName="spaceRect" presStyleCnt="0"/>
      <dgm:spPr/>
    </dgm:pt>
    <dgm:pt modelId="{8EFF5682-6F14-4FEE-8804-0220DEBE4519}" type="pres">
      <dgm:prSet presAssocID="{81FBF9D5-9CFF-4445-B5F1-0FC6CE095B1B}" presName="parTx" presStyleLbl="revTx" presStyleIdx="1" presStyleCnt="3">
        <dgm:presLayoutVars>
          <dgm:chMax val="0"/>
          <dgm:chPref val="0"/>
        </dgm:presLayoutVars>
      </dgm:prSet>
      <dgm:spPr/>
    </dgm:pt>
    <dgm:pt modelId="{3FA7AAB5-A1B1-41A9-892F-0FEA783873F3}" type="pres">
      <dgm:prSet presAssocID="{5146CA1C-3E0F-42E3-BA03-36FE7C4D1E2B}" presName="sibTrans" presStyleCnt="0"/>
      <dgm:spPr/>
    </dgm:pt>
    <dgm:pt modelId="{911B0F8E-5766-476A-BD5D-D0D5FFF6612F}" type="pres">
      <dgm:prSet presAssocID="{55CF41E8-1DA7-4589-8D32-AA87120D66AF}" presName="compNode" presStyleCnt="0"/>
      <dgm:spPr/>
    </dgm:pt>
    <dgm:pt modelId="{64788BAF-A031-428C-8EB8-26FB5BE10048}" type="pres">
      <dgm:prSet presAssocID="{55CF41E8-1DA7-4589-8D32-AA87120D66AF}" presName="bgRect" presStyleLbl="bgShp" presStyleIdx="2" presStyleCnt="3" custLinFactNeighborX="-12877"/>
      <dgm:spPr/>
    </dgm:pt>
    <dgm:pt modelId="{B8121067-AA56-4CC1-A89D-E412ED11B9FB}" type="pres">
      <dgm:prSet presAssocID="{55CF41E8-1DA7-4589-8D32-AA87120D66A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A5AB26CA-F945-4173-8D53-15D271272291}" type="pres">
      <dgm:prSet presAssocID="{55CF41E8-1DA7-4589-8D32-AA87120D66AF}" presName="spaceRect" presStyleCnt="0"/>
      <dgm:spPr/>
    </dgm:pt>
    <dgm:pt modelId="{41587123-8A9C-4706-B4C7-4B28B21B01B3}" type="pres">
      <dgm:prSet presAssocID="{55CF41E8-1DA7-4589-8D32-AA87120D66AF}" presName="parTx" presStyleLbl="revTx" presStyleIdx="2" presStyleCnt="3">
        <dgm:presLayoutVars>
          <dgm:chMax val="0"/>
          <dgm:chPref val="0"/>
        </dgm:presLayoutVars>
      </dgm:prSet>
      <dgm:spPr/>
    </dgm:pt>
  </dgm:ptLst>
  <dgm:cxnLst>
    <dgm:cxn modelId="{0470F447-DDFC-4369-AD6E-F0E9C5515E06}" srcId="{06BA3BD4-0E40-404A-911C-8152CB121257}" destId="{81FBF9D5-9CFF-4445-B5F1-0FC6CE095B1B}" srcOrd="1" destOrd="0" parTransId="{87B36803-3145-4419-9851-250069B324F8}" sibTransId="{5146CA1C-3E0F-42E3-BA03-36FE7C4D1E2B}"/>
    <dgm:cxn modelId="{03A90255-B4EA-41CC-96F1-6B621C947A0A}" type="presOf" srcId="{06BA3BD4-0E40-404A-911C-8152CB121257}" destId="{E472FE0E-4CC7-428D-A285-7B5B82A126CD}" srcOrd="0" destOrd="0" presId="urn:microsoft.com/office/officeart/2018/2/layout/IconVerticalSolidList"/>
    <dgm:cxn modelId="{45F09161-6D91-465C-A47F-A5875703CD4F}" type="presOf" srcId="{81FBF9D5-9CFF-4445-B5F1-0FC6CE095B1B}" destId="{8EFF5682-6F14-4FEE-8804-0220DEBE4519}" srcOrd="0" destOrd="0" presId="urn:microsoft.com/office/officeart/2018/2/layout/IconVerticalSolidList"/>
    <dgm:cxn modelId="{7ED3EC6C-9CF6-496E-BC7A-15BD7C80D250}" srcId="{06BA3BD4-0E40-404A-911C-8152CB121257}" destId="{2FE7EE1F-95C7-4155-A122-9EABAEC4ADB8}" srcOrd="0" destOrd="0" parTransId="{4F865374-93EC-4C17-A1D4-73C24D58ACA8}" sibTransId="{94BE5949-ABAD-4650-99FA-5854EC023ED2}"/>
    <dgm:cxn modelId="{D6A4BC79-6BAA-4AAD-950F-E699B595BAF7}" srcId="{06BA3BD4-0E40-404A-911C-8152CB121257}" destId="{55CF41E8-1DA7-4589-8D32-AA87120D66AF}" srcOrd="2" destOrd="0" parTransId="{D7297FAB-782C-4A01-8AC2-30BA0C5C8660}" sibTransId="{FA8F6D4E-74EB-46D0-B4BD-60E6B6434F72}"/>
    <dgm:cxn modelId="{2D24EC95-4776-4969-9F5B-BC73CC02AAED}" type="presOf" srcId="{55CF41E8-1DA7-4589-8D32-AA87120D66AF}" destId="{41587123-8A9C-4706-B4C7-4B28B21B01B3}" srcOrd="0" destOrd="0" presId="urn:microsoft.com/office/officeart/2018/2/layout/IconVerticalSolidList"/>
    <dgm:cxn modelId="{9F5D88E2-4C8F-48EB-BF89-B40A9B5C4393}" type="presOf" srcId="{2FE7EE1F-95C7-4155-A122-9EABAEC4ADB8}" destId="{AB8C8CC1-42F0-4CCD-8180-7E1474F699A9}" srcOrd="0" destOrd="0" presId="urn:microsoft.com/office/officeart/2018/2/layout/IconVerticalSolidList"/>
    <dgm:cxn modelId="{D75E5438-1DE3-46D7-B1EC-20DED9183E8C}" type="presParOf" srcId="{E472FE0E-4CC7-428D-A285-7B5B82A126CD}" destId="{1E9AD993-3674-441A-A8F3-A2B09FDB3D77}" srcOrd="0" destOrd="0" presId="urn:microsoft.com/office/officeart/2018/2/layout/IconVerticalSolidList"/>
    <dgm:cxn modelId="{A7D23FA6-FB4D-4920-8629-DC21F12E3718}" type="presParOf" srcId="{1E9AD993-3674-441A-A8F3-A2B09FDB3D77}" destId="{A8B396EA-3A6D-4F9E-B31D-49DD173FB95C}" srcOrd="0" destOrd="0" presId="urn:microsoft.com/office/officeart/2018/2/layout/IconVerticalSolidList"/>
    <dgm:cxn modelId="{3A947AF1-3404-49B6-8718-E4B39B578466}" type="presParOf" srcId="{1E9AD993-3674-441A-A8F3-A2B09FDB3D77}" destId="{5EA42CE2-CDBD-4591-9828-88BAE73FC329}" srcOrd="1" destOrd="0" presId="urn:microsoft.com/office/officeart/2018/2/layout/IconVerticalSolidList"/>
    <dgm:cxn modelId="{CC0F1D4E-A761-47B8-BE00-D0473F3186DE}" type="presParOf" srcId="{1E9AD993-3674-441A-A8F3-A2B09FDB3D77}" destId="{5279D5E4-63DF-4CEB-95BB-E9E1D5365FF7}" srcOrd="2" destOrd="0" presId="urn:microsoft.com/office/officeart/2018/2/layout/IconVerticalSolidList"/>
    <dgm:cxn modelId="{579371BE-14E7-401B-AE11-11E5072F2ED8}" type="presParOf" srcId="{1E9AD993-3674-441A-A8F3-A2B09FDB3D77}" destId="{AB8C8CC1-42F0-4CCD-8180-7E1474F699A9}" srcOrd="3" destOrd="0" presId="urn:microsoft.com/office/officeart/2018/2/layout/IconVerticalSolidList"/>
    <dgm:cxn modelId="{A0766B36-0E60-400D-AA56-F12F226E8916}" type="presParOf" srcId="{E472FE0E-4CC7-428D-A285-7B5B82A126CD}" destId="{EDF793E9-7825-44B3-BDB9-4CBAE45F6589}" srcOrd="1" destOrd="0" presId="urn:microsoft.com/office/officeart/2018/2/layout/IconVerticalSolidList"/>
    <dgm:cxn modelId="{F4052161-BE6C-48EB-B06A-5ED1E1EDB48C}" type="presParOf" srcId="{E472FE0E-4CC7-428D-A285-7B5B82A126CD}" destId="{BD3236E8-A24C-408D-AC82-13D4242D6DCE}" srcOrd="2" destOrd="0" presId="urn:microsoft.com/office/officeart/2018/2/layout/IconVerticalSolidList"/>
    <dgm:cxn modelId="{71AE0328-9246-4D34-8630-361866E4413E}" type="presParOf" srcId="{BD3236E8-A24C-408D-AC82-13D4242D6DCE}" destId="{F27BE885-92C7-4CDD-8D13-A5DFEDBC67AD}" srcOrd="0" destOrd="0" presId="urn:microsoft.com/office/officeart/2018/2/layout/IconVerticalSolidList"/>
    <dgm:cxn modelId="{746E9105-C6BA-44AD-90DF-F3C61390FF87}" type="presParOf" srcId="{BD3236E8-A24C-408D-AC82-13D4242D6DCE}" destId="{5EE8D882-25E0-4275-9FB0-CC3D8E593D9D}" srcOrd="1" destOrd="0" presId="urn:microsoft.com/office/officeart/2018/2/layout/IconVerticalSolidList"/>
    <dgm:cxn modelId="{0BDB9FAC-BEF5-4AAA-809C-5CE7AEBC34A5}" type="presParOf" srcId="{BD3236E8-A24C-408D-AC82-13D4242D6DCE}" destId="{DF76D472-13BB-465F-8A77-BB5FE144D9BA}" srcOrd="2" destOrd="0" presId="urn:microsoft.com/office/officeart/2018/2/layout/IconVerticalSolidList"/>
    <dgm:cxn modelId="{7473CBFB-A573-449B-83D8-FA264DE93586}" type="presParOf" srcId="{BD3236E8-A24C-408D-AC82-13D4242D6DCE}" destId="{8EFF5682-6F14-4FEE-8804-0220DEBE4519}" srcOrd="3" destOrd="0" presId="urn:microsoft.com/office/officeart/2018/2/layout/IconVerticalSolidList"/>
    <dgm:cxn modelId="{245EA182-E0B5-4610-9A41-2B36638A4E90}" type="presParOf" srcId="{E472FE0E-4CC7-428D-A285-7B5B82A126CD}" destId="{3FA7AAB5-A1B1-41A9-892F-0FEA783873F3}" srcOrd="3" destOrd="0" presId="urn:microsoft.com/office/officeart/2018/2/layout/IconVerticalSolidList"/>
    <dgm:cxn modelId="{26EE732C-CFD9-4C8F-BC72-D82251BDE45A}" type="presParOf" srcId="{E472FE0E-4CC7-428D-A285-7B5B82A126CD}" destId="{911B0F8E-5766-476A-BD5D-D0D5FFF6612F}" srcOrd="4" destOrd="0" presId="urn:microsoft.com/office/officeart/2018/2/layout/IconVerticalSolidList"/>
    <dgm:cxn modelId="{B0B2B12B-944C-4DCF-A3EA-74835B419B21}" type="presParOf" srcId="{911B0F8E-5766-476A-BD5D-D0D5FFF6612F}" destId="{64788BAF-A031-428C-8EB8-26FB5BE10048}" srcOrd="0" destOrd="0" presId="urn:microsoft.com/office/officeart/2018/2/layout/IconVerticalSolidList"/>
    <dgm:cxn modelId="{6645664F-DD43-4FDF-BD93-385A45A6FFEB}" type="presParOf" srcId="{911B0F8E-5766-476A-BD5D-D0D5FFF6612F}" destId="{B8121067-AA56-4CC1-A89D-E412ED11B9FB}" srcOrd="1" destOrd="0" presId="urn:microsoft.com/office/officeart/2018/2/layout/IconVerticalSolidList"/>
    <dgm:cxn modelId="{24BF39BF-802C-4C89-8425-4B92F66B2B55}" type="presParOf" srcId="{911B0F8E-5766-476A-BD5D-D0D5FFF6612F}" destId="{A5AB26CA-F945-4173-8D53-15D271272291}" srcOrd="2" destOrd="0" presId="urn:microsoft.com/office/officeart/2018/2/layout/IconVerticalSolidList"/>
    <dgm:cxn modelId="{5F0621D9-3F5F-411E-B88F-4C90906AAFD3}" type="presParOf" srcId="{911B0F8E-5766-476A-BD5D-D0D5FFF6612F}" destId="{41587123-8A9C-4706-B4C7-4B28B21B01B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59276B-415F-4968-AD34-652FB4048732}"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C52A7B4E-B976-49DB-83C7-63DA1A102F43}">
      <dgm:prSet/>
      <dgm:spPr/>
      <dgm:t>
        <a:bodyPr/>
        <a:lstStyle/>
        <a:p>
          <a:r>
            <a:rPr lang="en-US" dirty="0">
              <a:solidFill>
                <a:schemeClr val="tx2"/>
              </a:solidFill>
            </a:rPr>
            <a:t>The control button STILL MAKES THE VOICE STOP TALKING! THANK GOODNESS!</a:t>
          </a:r>
        </a:p>
      </dgm:t>
    </dgm:pt>
    <dgm:pt modelId="{CDFFCD4E-4847-45D0-B0E7-5D6AB8041C32}" type="parTrans" cxnId="{2D6171A4-D5D1-41EE-B069-82BE09A58DB0}">
      <dgm:prSet/>
      <dgm:spPr/>
      <dgm:t>
        <a:bodyPr/>
        <a:lstStyle/>
        <a:p>
          <a:endParaRPr lang="en-US"/>
        </a:p>
      </dgm:t>
    </dgm:pt>
    <dgm:pt modelId="{129B4845-3632-42B1-BCD6-D403FBB28D18}" type="sibTrans" cxnId="{2D6171A4-D5D1-41EE-B069-82BE09A58DB0}">
      <dgm:prSet/>
      <dgm:spPr/>
      <dgm:t>
        <a:bodyPr/>
        <a:lstStyle/>
        <a:p>
          <a:endParaRPr lang="en-US"/>
        </a:p>
      </dgm:t>
    </dgm:pt>
    <dgm:pt modelId="{C0A89E75-B0AE-4AFB-A62A-EFEFE1CCC695}">
      <dgm:prSet/>
      <dgm:spPr/>
      <dgm:t>
        <a:bodyPr/>
        <a:lstStyle/>
        <a:p>
          <a:r>
            <a:rPr lang="en-US" dirty="0">
              <a:solidFill>
                <a:srgbClr val="404040"/>
              </a:solidFill>
            </a:rPr>
            <a:t>A lot of the same key commands work the same way</a:t>
          </a:r>
          <a:endParaRPr lang="en-US" dirty="0"/>
        </a:p>
      </dgm:t>
    </dgm:pt>
    <dgm:pt modelId="{C1DE6407-CCEE-4081-A4C4-E5E8B2C4D6CA}" type="parTrans" cxnId="{6E86C133-57A5-4040-9586-FADCAFCBA498}">
      <dgm:prSet/>
      <dgm:spPr/>
      <dgm:t>
        <a:bodyPr/>
        <a:lstStyle/>
        <a:p>
          <a:endParaRPr lang="en-US"/>
        </a:p>
      </dgm:t>
    </dgm:pt>
    <dgm:pt modelId="{98725721-FFE5-4398-AE4D-601FF14F52D6}" type="sibTrans" cxnId="{6E86C133-57A5-4040-9586-FADCAFCBA498}">
      <dgm:prSet/>
      <dgm:spPr/>
      <dgm:t>
        <a:bodyPr/>
        <a:lstStyle/>
        <a:p>
          <a:endParaRPr lang="en-US"/>
        </a:p>
      </dgm:t>
    </dgm:pt>
    <dgm:pt modelId="{534CB786-7886-456B-889B-9D7502605412}">
      <dgm:prSet/>
      <dgm:spPr/>
      <dgm:t>
        <a:bodyPr/>
        <a:lstStyle/>
        <a:p>
          <a:r>
            <a:rPr lang="en-US" dirty="0">
              <a:solidFill>
                <a:srgbClr val="404040"/>
              </a:solidFill>
            </a:rPr>
            <a:t>Tab/shift tab, arrows, control key commands (use command key!)</a:t>
          </a:r>
        </a:p>
      </dgm:t>
    </dgm:pt>
    <dgm:pt modelId="{0720F8BC-F958-4C58-9267-FB5E5BE76C95}" type="parTrans" cxnId="{34A9A456-7627-49D6-A324-CE36AEBA7493}">
      <dgm:prSet/>
      <dgm:spPr/>
      <dgm:t>
        <a:bodyPr/>
        <a:lstStyle/>
        <a:p>
          <a:endParaRPr lang="en-US"/>
        </a:p>
      </dgm:t>
    </dgm:pt>
    <dgm:pt modelId="{AD9837FE-C19D-4539-9668-222F884BCF84}" type="sibTrans" cxnId="{34A9A456-7627-49D6-A324-CE36AEBA7493}">
      <dgm:prSet/>
      <dgm:spPr/>
      <dgm:t>
        <a:bodyPr/>
        <a:lstStyle/>
        <a:p>
          <a:endParaRPr lang="en-US"/>
        </a:p>
      </dgm:t>
    </dgm:pt>
    <dgm:pt modelId="{74531883-D158-40E8-8898-30620B67EF72}">
      <dgm:prSet/>
      <dgm:spPr/>
      <dgm:t>
        <a:bodyPr/>
        <a:lstStyle/>
        <a:p>
          <a:r>
            <a:rPr lang="en-US" dirty="0">
              <a:solidFill>
                <a:srgbClr val="404040"/>
              </a:solidFill>
            </a:rPr>
            <a:t>You can assign some of your own commands</a:t>
          </a:r>
          <a:endParaRPr lang="en-US" dirty="0"/>
        </a:p>
      </dgm:t>
    </dgm:pt>
    <dgm:pt modelId="{8C16E376-6E7A-45BC-915C-07899AD2B9BB}" type="parTrans" cxnId="{B0C32960-C252-4298-9393-7622FD9ED7CD}">
      <dgm:prSet/>
      <dgm:spPr/>
      <dgm:t>
        <a:bodyPr/>
        <a:lstStyle/>
        <a:p>
          <a:endParaRPr lang="en-US"/>
        </a:p>
      </dgm:t>
    </dgm:pt>
    <dgm:pt modelId="{872B11B9-6CE2-4631-B283-A5D9C996F605}" type="sibTrans" cxnId="{B0C32960-C252-4298-9393-7622FD9ED7CD}">
      <dgm:prSet/>
      <dgm:spPr/>
      <dgm:t>
        <a:bodyPr/>
        <a:lstStyle/>
        <a:p>
          <a:endParaRPr lang="en-US"/>
        </a:p>
      </dgm:t>
    </dgm:pt>
    <dgm:pt modelId="{EEE76360-BDA0-924B-ABA4-FD654DC57682}" type="pres">
      <dgm:prSet presAssocID="{2D59276B-415F-4968-AD34-652FB4048732}" presName="vert0" presStyleCnt="0">
        <dgm:presLayoutVars>
          <dgm:dir/>
          <dgm:animOne val="branch"/>
          <dgm:animLvl val="lvl"/>
        </dgm:presLayoutVars>
      </dgm:prSet>
      <dgm:spPr/>
    </dgm:pt>
    <dgm:pt modelId="{FD252ED8-2352-4C40-948A-41D98CA0D1AA}" type="pres">
      <dgm:prSet presAssocID="{C52A7B4E-B976-49DB-83C7-63DA1A102F43}" presName="thickLine" presStyleLbl="alignNode1" presStyleIdx="0" presStyleCnt="4"/>
      <dgm:spPr/>
    </dgm:pt>
    <dgm:pt modelId="{25BD684C-9B59-2D42-8C0D-6B527D2A61FF}" type="pres">
      <dgm:prSet presAssocID="{C52A7B4E-B976-49DB-83C7-63DA1A102F43}" presName="horz1" presStyleCnt="0"/>
      <dgm:spPr/>
    </dgm:pt>
    <dgm:pt modelId="{44623423-F3D1-BB41-AEAF-8A6D9D88E12F}" type="pres">
      <dgm:prSet presAssocID="{C52A7B4E-B976-49DB-83C7-63DA1A102F43}" presName="tx1" presStyleLbl="revTx" presStyleIdx="0" presStyleCnt="4"/>
      <dgm:spPr/>
    </dgm:pt>
    <dgm:pt modelId="{3714E609-EB90-B945-B30E-9297F7171F73}" type="pres">
      <dgm:prSet presAssocID="{C52A7B4E-B976-49DB-83C7-63DA1A102F43}" presName="vert1" presStyleCnt="0"/>
      <dgm:spPr/>
    </dgm:pt>
    <dgm:pt modelId="{43B4970C-E1A8-3948-B447-9BB471696782}" type="pres">
      <dgm:prSet presAssocID="{C0A89E75-B0AE-4AFB-A62A-EFEFE1CCC695}" presName="thickLine" presStyleLbl="alignNode1" presStyleIdx="1" presStyleCnt="4"/>
      <dgm:spPr/>
    </dgm:pt>
    <dgm:pt modelId="{B91BB097-22DD-AC45-BF78-E6E81B57E804}" type="pres">
      <dgm:prSet presAssocID="{C0A89E75-B0AE-4AFB-A62A-EFEFE1CCC695}" presName="horz1" presStyleCnt="0"/>
      <dgm:spPr/>
    </dgm:pt>
    <dgm:pt modelId="{8CC5E607-A144-5545-955B-2430C35EA66E}" type="pres">
      <dgm:prSet presAssocID="{C0A89E75-B0AE-4AFB-A62A-EFEFE1CCC695}" presName="tx1" presStyleLbl="revTx" presStyleIdx="1" presStyleCnt="4"/>
      <dgm:spPr/>
    </dgm:pt>
    <dgm:pt modelId="{690F8E45-EAA5-714F-BA8C-0742C4896EC7}" type="pres">
      <dgm:prSet presAssocID="{C0A89E75-B0AE-4AFB-A62A-EFEFE1CCC695}" presName="vert1" presStyleCnt="0"/>
      <dgm:spPr/>
    </dgm:pt>
    <dgm:pt modelId="{BAB129C8-AB1D-5B4F-B67E-3C6D7CFD23E4}" type="pres">
      <dgm:prSet presAssocID="{534CB786-7886-456B-889B-9D7502605412}" presName="thickLine" presStyleLbl="alignNode1" presStyleIdx="2" presStyleCnt="4"/>
      <dgm:spPr/>
    </dgm:pt>
    <dgm:pt modelId="{3CCA32EE-2220-3B41-BEB8-6CB95060322F}" type="pres">
      <dgm:prSet presAssocID="{534CB786-7886-456B-889B-9D7502605412}" presName="horz1" presStyleCnt="0"/>
      <dgm:spPr/>
    </dgm:pt>
    <dgm:pt modelId="{B9D0F2A5-D69A-0043-B33E-6BDB7016C344}" type="pres">
      <dgm:prSet presAssocID="{534CB786-7886-456B-889B-9D7502605412}" presName="tx1" presStyleLbl="revTx" presStyleIdx="2" presStyleCnt="4"/>
      <dgm:spPr/>
    </dgm:pt>
    <dgm:pt modelId="{EAAED1C6-D9E6-4640-A56D-FA6924A42814}" type="pres">
      <dgm:prSet presAssocID="{534CB786-7886-456B-889B-9D7502605412}" presName="vert1" presStyleCnt="0"/>
      <dgm:spPr/>
    </dgm:pt>
    <dgm:pt modelId="{274DDD65-82C3-B741-B0F6-1DB52ED9ABEC}" type="pres">
      <dgm:prSet presAssocID="{74531883-D158-40E8-8898-30620B67EF72}" presName="thickLine" presStyleLbl="alignNode1" presStyleIdx="3" presStyleCnt="4"/>
      <dgm:spPr/>
    </dgm:pt>
    <dgm:pt modelId="{434700D1-7B3E-C240-A1E0-36CD2D127D69}" type="pres">
      <dgm:prSet presAssocID="{74531883-D158-40E8-8898-30620B67EF72}" presName="horz1" presStyleCnt="0"/>
      <dgm:spPr/>
    </dgm:pt>
    <dgm:pt modelId="{8FCDD18D-C20A-3341-97AC-B65DA2387077}" type="pres">
      <dgm:prSet presAssocID="{74531883-D158-40E8-8898-30620B67EF72}" presName="tx1" presStyleLbl="revTx" presStyleIdx="3" presStyleCnt="4"/>
      <dgm:spPr/>
    </dgm:pt>
    <dgm:pt modelId="{8071E0A2-D424-314E-B0A1-DD3B8C469C2B}" type="pres">
      <dgm:prSet presAssocID="{74531883-D158-40E8-8898-30620B67EF72}" presName="vert1" presStyleCnt="0"/>
      <dgm:spPr/>
    </dgm:pt>
  </dgm:ptLst>
  <dgm:cxnLst>
    <dgm:cxn modelId="{559A5607-6FF3-6948-8058-C3478DF18845}" type="presOf" srcId="{C52A7B4E-B976-49DB-83C7-63DA1A102F43}" destId="{44623423-F3D1-BB41-AEAF-8A6D9D88E12F}" srcOrd="0" destOrd="0" presId="urn:microsoft.com/office/officeart/2008/layout/LinedList"/>
    <dgm:cxn modelId="{6E86C133-57A5-4040-9586-FADCAFCBA498}" srcId="{2D59276B-415F-4968-AD34-652FB4048732}" destId="{C0A89E75-B0AE-4AFB-A62A-EFEFE1CCC695}" srcOrd="1" destOrd="0" parTransId="{C1DE6407-CCEE-4081-A4C4-E5E8B2C4D6CA}" sibTransId="{98725721-FFE5-4398-AE4D-601FF14F52D6}"/>
    <dgm:cxn modelId="{34A9A456-7627-49D6-A324-CE36AEBA7493}" srcId="{2D59276B-415F-4968-AD34-652FB4048732}" destId="{534CB786-7886-456B-889B-9D7502605412}" srcOrd="2" destOrd="0" parTransId="{0720F8BC-F958-4C58-9267-FB5E5BE76C95}" sibTransId="{AD9837FE-C19D-4539-9668-222F884BCF84}"/>
    <dgm:cxn modelId="{B0C32960-C252-4298-9393-7622FD9ED7CD}" srcId="{2D59276B-415F-4968-AD34-652FB4048732}" destId="{74531883-D158-40E8-8898-30620B67EF72}" srcOrd="3" destOrd="0" parTransId="{8C16E376-6E7A-45BC-915C-07899AD2B9BB}" sibTransId="{872B11B9-6CE2-4631-B283-A5D9C996F605}"/>
    <dgm:cxn modelId="{241DA898-1AB2-4B4E-8394-D65B81C32230}" type="presOf" srcId="{C0A89E75-B0AE-4AFB-A62A-EFEFE1CCC695}" destId="{8CC5E607-A144-5545-955B-2430C35EA66E}" srcOrd="0" destOrd="0" presId="urn:microsoft.com/office/officeart/2008/layout/LinedList"/>
    <dgm:cxn modelId="{2D6171A4-D5D1-41EE-B069-82BE09A58DB0}" srcId="{2D59276B-415F-4968-AD34-652FB4048732}" destId="{C52A7B4E-B976-49DB-83C7-63DA1A102F43}" srcOrd="0" destOrd="0" parTransId="{CDFFCD4E-4847-45D0-B0E7-5D6AB8041C32}" sibTransId="{129B4845-3632-42B1-BCD6-D403FBB28D18}"/>
    <dgm:cxn modelId="{949ACBD3-B1CE-C34C-BC5D-813705F2FD8E}" type="presOf" srcId="{534CB786-7886-456B-889B-9D7502605412}" destId="{B9D0F2A5-D69A-0043-B33E-6BDB7016C344}" srcOrd="0" destOrd="0" presId="urn:microsoft.com/office/officeart/2008/layout/LinedList"/>
    <dgm:cxn modelId="{DEA2DBEC-3E86-9D4D-976C-9EA6FDEEFE97}" type="presOf" srcId="{2D59276B-415F-4968-AD34-652FB4048732}" destId="{EEE76360-BDA0-924B-ABA4-FD654DC57682}" srcOrd="0" destOrd="0" presId="urn:microsoft.com/office/officeart/2008/layout/LinedList"/>
    <dgm:cxn modelId="{39E684EE-AEDC-CB46-B0FF-1C7B338523E9}" type="presOf" srcId="{74531883-D158-40E8-8898-30620B67EF72}" destId="{8FCDD18D-C20A-3341-97AC-B65DA2387077}" srcOrd="0" destOrd="0" presId="urn:microsoft.com/office/officeart/2008/layout/LinedList"/>
    <dgm:cxn modelId="{7AACBCEE-7A93-4F45-8F36-E90AB4C895A8}" type="presParOf" srcId="{EEE76360-BDA0-924B-ABA4-FD654DC57682}" destId="{FD252ED8-2352-4C40-948A-41D98CA0D1AA}" srcOrd="0" destOrd="0" presId="urn:microsoft.com/office/officeart/2008/layout/LinedList"/>
    <dgm:cxn modelId="{5D9E3734-27BE-1641-8139-39CAE02E7023}" type="presParOf" srcId="{EEE76360-BDA0-924B-ABA4-FD654DC57682}" destId="{25BD684C-9B59-2D42-8C0D-6B527D2A61FF}" srcOrd="1" destOrd="0" presId="urn:microsoft.com/office/officeart/2008/layout/LinedList"/>
    <dgm:cxn modelId="{60BE026D-6D82-3648-AD98-A2E924AC9090}" type="presParOf" srcId="{25BD684C-9B59-2D42-8C0D-6B527D2A61FF}" destId="{44623423-F3D1-BB41-AEAF-8A6D9D88E12F}" srcOrd="0" destOrd="0" presId="urn:microsoft.com/office/officeart/2008/layout/LinedList"/>
    <dgm:cxn modelId="{980476C7-8CF1-AB48-BF00-3901963EA339}" type="presParOf" srcId="{25BD684C-9B59-2D42-8C0D-6B527D2A61FF}" destId="{3714E609-EB90-B945-B30E-9297F7171F73}" srcOrd="1" destOrd="0" presId="urn:microsoft.com/office/officeart/2008/layout/LinedList"/>
    <dgm:cxn modelId="{A58E3C6E-ADAF-1849-A16C-5E3913A1F6E1}" type="presParOf" srcId="{EEE76360-BDA0-924B-ABA4-FD654DC57682}" destId="{43B4970C-E1A8-3948-B447-9BB471696782}" srcOrd="2" destOrd="0" presId="urn:microsoft.com/office/officeart/2008/layout/LinedList"/>
    <dgm:cxn modelId="{1F861DEF-A9DD-EB45-8176-94D790BEF1F3}" type="presParOf" srcId="{EEE76360-BDA0-924B-ABA4-FD654DC57682}" destId="{B91BB097-22DD-AC45-BF78-E6E81B57E804}" srcOrd="3" destOrd="0" presId="urn:microsoft.com/office/officeart/2008/layout/LinedList"/>
    <dgm:cxn modelId="{512D6FD5-D85A-1044-84AD-D464CEA43507}" type="presParOf" srcId="{B91BB097-22DD-AC45-BF78-E6E81B57E804}" destId="{8CC5E607-A144-5545-955B-2430C35EA66E}" srcOrd="0" destOrd="0" presId="urn:microsoft.com/office/officeart/2008/layout/LinedList"/>
    <dgm:cxn modelId="{0D3909A9-2F1B-914A-B233-3CC065782E4E}" type="presParOf" srcId="{B91BB097-22DD-AC45-BF78-E6E81B57E804}" destId="{690F8E45-EAA5-714F-BA8C-0742C4896EC7}" srcOrd="1" destOrd="0" presId="urn:microsoft.com/office/officeart/2008/layout/LinedList"/>
    <dgm:cxn modelId="{235F03DD-1748-414E-AC9E-93E3002838DD}" type="presParOf" srcId="{EEE76360-BDA0-924B-ABA4-FD654DC57682}" destId="{BAB129C8-AB1D-5B4F-B67E-3C6D7CFD23E4}" srcOrd="4" destOrd="0" presId="urn:microsoft.com/office/officeart/2008/layout/LinedList"/>
    <dgm:cxn modelId="{20E59C93-C0A9-374B-B089-34DA6FC41024}" type="presParOf" srcId="{EEE76360-BDA0-924B-ABA4-FD654DC57682}" destId="{3CCA32EE-2220-3B41-BEB8-6CB95060322F}" srcOrd="5" destOrd="0" presId="urn:microsoft.com/office/officeart/2008/layout/LinedList"/>
    <dgm:cxn modelId="{F53872CD-5B69-C14D-889F-C3EAF9F86882}" type="presParOf" srcId="{3CCA32EE-2220-3B41-BEB8-6CB95060322F}" destId="{B9D0F2A5-D69A-0043-B33E-6BDB7016C344}" srcOrd="0" destOrd="0" presId="urn:microsoft.com/office/officeart/2008/layout/LinedList"/>
    <dgm:cxn modelId="{712A8479-2621-1345-85D7-1A8DBC999ABA}" type="presParOf" srcId="{3CCA32EE-2220-3B41-BEB8-6CB95060322F}" destId="{EAAED1C6-D9E6-4640-A56D-FA6924A42814}" srcOrd="1" destOrd="0" presId="urn:microsoft.com/office/officeart/2008/layout/LinedList"/>
    <dgm:cxn modelId="{EAD567FD-B9CB-5340-9732-0C89E573957F}" type="presParOf" srcId="{EEE76360-BDA0-924B-ABA4-FD654DC57682}" destId="{274DDD65-82C3-B741-B0F6-1DB52ED9ABEC}" srcOrd="6" destOrd="0" presId="urn:microsoft.com/office/officeart/2008/layout/LinedList"/>
    <dgm:cxn modelId="{5E2D9256-4E9A-1643-A84B-CA299222EC5F}" type="presParOf" srcId="{EEE76360-BDA0-924B-ABA4-FD654DC57682}" destId="{434700D1-7B3E-C240-A1E0-36CD2D127D69}" srcOrd="7" destOrd="0" presId="urn:microsoft.com/office/officeart/2008/layout/LinedList"/>
    <dgm:cxn modelId="{916D5E31-4FDC-2D42-A1D5-25B944FB264E}" type="presParOf" srcId="{434700D1-7B3E-C240-A1E0-36CD2D127D69}" destId="{8FCDD18D-C20A-3341-97AC-B65DA2387077}" srcOrd="0" destOrd="0" presId="urn:microsoft.com/office/officeart/2008/layout/LinedList"/>
    <dgm:cxn modelId="{7B2EF6B3-4D57-9243-9F35-8D98F91234F2}" type="presParOf" srcId="{434700D1-7B3E-C240-A1E0-36CD2D127D69}" destId="{8071E0A2-D424-314E-B0A1-DD3B8C469C2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59276B-415F-4968-AD34-652FB40487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52A7B4E-B976-49DB-83C7-63DA1A102F43}">
      <dgm:prSet/>
      <dgm:spPr/>
      <dgm:t>
        <a:bodyPr/>
        <a:lstStyle/>
        <a:p>
          <a:r>
            <a:rPr lang="en-US" dirty="0"/>
            <a:t>VoiceOver works out of the box—</a:t>
          </a:r>
        </a:p>
      </dgm:t>
    </dgm:pt>
    <dgm:pt modelId="{CDFFCD4E-4847-45D0-B0E7-5D6AB8041C32}" type="parTrans" cxnId="{2D6171A4-D5D1-41EE-B069-82BE09A58DB0}">
      <dgm:prSet/>
      <dgm:spPr/>
      <dgm:t>
        <a:bodyPr/>
        <a:lstStyle/>
        <a:p>
          <a:endParaRPr lang="en-US"/>
        </a:p>
      </dgm:t>
    </dgm:pt>
    <dgm:pt modelId="{129B4845-3632-42B1-BCD6-D403FBB28D18}" type="sibTrans" cxnId="{2D6171A4-D5D1-41EE-B069-82BE09A58DB0}">
      <dgm:prSet/>
      <dgm:spPr/>
      <dgm:t>
        <a:bodyPr/>
        <a:lstStyle/>
        <a:p>
          <a:endParaRPr lang="en-US"/>
        </a:p>
      </dgm:t>
    </dgm:pt>
    <dgm:pt modelId="{C0A89E75-B0AE-4AFB-A62A-EFEFE1CCC695}">
      <dgm:prSet/>
      <dgm:spPr/>
      <dgm:t>
        <a:bodyPr/>
        <a:lstStyle/>
        <a:p>
          <a:r>
            <a:rPr lang="en-US" dirty="0"/>
            <a:t>It’s built into the ecosystem</a:t>
          </a:r>
        </a:p>
      </dgm:t>
    </dgm:pt>
    <dgm:pt modelId="{C1DE6407-CCEE-4081-A4C4-E5E8B2C4D6CA}" type="parTrans" cxnId="{6E86C133-57A5-4040-9586-FADCAFCBA498}">
      <dgm:prSet/>
      <dgm:spPr/>
      <dgm:t>
        <a:bodyPr/>
        <a:lstStyle/>
        <a:p>
          <a:endParaRPr lang="en-US"/>
        </a:p>
      </dgm:t>
    </dgm:pt>
    <dgm:pt modelId="{98725721-FFE5-4398-AE4D-601FF14F52D6}" type="sibTrans" cxnId="{6E86C133-57A5-4040-9586-FADCAFCBA498}">
      <dgm:prSet/>
      <dgm:spPr/>
      <dgm:t>
        <a:bodyPr/>
        <a:lstStyle/>
        <a:p>
          <a:endParaRPr lang="en-US"/>
        </a:p>
      </dgm:t>
    </dgm:pt>
    <dgm:pt modelId="{534CB786-7886-456B-889B-9D7502605412}">
      <dgm:prSet/>
      <dgm:spPr/>
      <dgm:t>
        <a:bodyPr/>
        <a:lstStyle/>
        <a:p>
          <a:r>
            <a:rPr lang="en-US" dirty="0"/>
            <a:t>Siri! Airdrop!</a:t>
          </a:r>
        </a:p>
      </dgm:t>
    </dgm:pt>
    <dgm:pt modelId="{0720F8BC-F958-4C58-9267-FB5E5BE76C95}" type="parTrans" cxnId="{34A9A456-7627-49D6-A324-CE36AEBA7493}">
      <dgm:prSet/>
      <dgm:spPr/>
      <dgm:t>
        <a:bodyPr/>
        <a:lstStyle/>
        <a:p>
          <a:endParaRPr lang="en-US"/>
        </a:p>
      </dgm:t>
    </dgm:pt>
    <dgm:pt modelId="{AD9837FE-C19D-4539-9668-222F884BCF84}" type="sibTrans" cxnId="{34A9A456-7627-49D6-A324-CE36AEBA7493}">
      <dgm:prSet/>
      <dgm:spPr/>
      <dgm:t>
        <a:bodyPr/>
        <a:lstStyle/>
        <a:p>
          <a:endParaRPr lang="en-US"/>
        </a:p>
      </dgm:t>
    </dgm:pt>
    <dgm:pt modelId="{74531883-D158-40E8-8898-30620B67EF72}">
      <dgm:prSet/>
      <dgm:spPr/>
      <dgm:t>
        <a:bodyPr/>
        <a:lstStyle/>
        <a:p>
          <a:r>
            <a:rPr lang="en-US" dirty="0"/>
            <a:t>Oh, you like gestures? Try the TRACKPAD COMMANDER!</a:t>
          </a:r>
        </a:p>
      </dgm:t>
    </dgm:pt>
    <dgm:pt modelId="{8C16E376-6E7A-45BC-915C-07899AD2B9BB}" type="parTrans" cxnId="{B0C32960-C252-4298-9393-7622FD9ED7CD}">
      <dgm:prSet/>
      <dgm:spPr/>
      <dgm:t>
        <a:bodyPr/>
        <a:lstStyle/>
        <a:p>
          <a:endParaRPr lang="en-US"/>
        </a:p>
      </dgm:t>
    </dgm:pt>
    <dgm:pt modelId="{872B11B9-6CE2-4631-B283-A5D9C996F605}" type="sibTrans" cxnId="{B0C32960-C252-4298-9393-7622FD9ED7CD}">
      <dgm:prSet/>
      <dgm:spPr/>
      <dgm:t>
        <a:bodyPr/>
        <a:lstStyle/>
        <a:p>
          <a:endParaRPr lang="en-US"/>
        </a:p>
      </dgm:t>
    </dgm:pt>
    <dgm:pt modelId="{9EF50F9D-B216-2445-83FF-1E2FFC6FFA53}" type="pres">
      <dgm:prSet presAssocID="{2D59276B-415F-4968-AD34-652FB4048732}" presName="linear" presStyleCnt="0">
        <dgm:presLayoutVars>
          <dgm:animLvl val="lvl"/>
          <dgm:resizeHandles val="exact"/>
        </dgm:presLayoutVars>
      </dgm:prSet>
      <dgm:spPr/>
    </dgm:pt>
    <dgm:pt modelId="{9B7A5DE4-480F-1445-9B91-9CB0C6637E80}" type="pres">
      <dgm:prSet presAssocID="{C52A7B4E-B976-49DB-83C7-63DA1A102F43}" presName="parentText" presStyleLbl="node1" presStyleIdx="0" presStyleCnt="4">
        <dgm:presLayoutVars>
          <dgm:chMax val="0"/>
          <dgm:bulletEnabled val="1"/>
        </dgm:presLayoutVars>
      </dgm:prSet>
      <dgm:spPr/>
    </dgm:pt>
    <dgm:pt modelId="{3DB6DA58-877C-0741-8A38-89B2C29A083C}" type="pres">
      <dgm:prSet presAssocID="{129B4845-3632-42B1-BCD6-D403FBB28D18}" presName="spacer" presStyleCnt="0"/>
      <dgm:spPr/>
    </dgm:pt>
    <dgm:pt modelId="{5F3A73B9-241A-6040-A7F5-6C61FC8E3687}" type="pres">
      <dgm:prSet presAssocID="{C0A89E75-B0AE-4AFB-A62A-EFEFE1CCC695}" presName="parentText" presStyleLbl="node1" presStyleIdx="1" presStyleCnt="4">
        <dgm:presLayoutVars>
          <dgm:chMax val="0"/>
          <dgm:bulletEnabled val="1"/>
        </dgm:presLayoutVars>
      </dgm:prSet>
      <dgm:spPr/>
    </dgm:pt>
    <dgm:pt modelId="{4A0BBECA-D587-E04B-9FC7-6FA07A5F593E}" type="pres">
      <dgm:prSet presAssocID="{98725721-FFE5-4398-AE4D-601FF14F52D6}" presName="spacer" presStyleCnt="0"/>
      <dgm:spPr/>
    </dgm:pt>
    <dgm:pt modelId="{4C1997F2-CD4F-7046-AB61-A1D7B1BEE08D}" type="pres">
      <dgm:prSet presAssocID="{534CB786-7886-456B-889B-9D7502605412}" presName="parentText" presStyleLbl="node1" presStyleIdx="2" presStyleCnt="4">
        <dgm:presLayoutVars>
          <dgm:chMax val="0"/>
          <dgm:bulletEnabled val="1"/>
        </dgm:presLayoutVars>
      </dgm:prSet>
      <dgm:spPr/>
    </dgm:pt>
    <dgm:pt modelId="{DED163EC-17A4-8F4C-81D5-2FA1BA27F90B}" type="pres">
      <dgm:prSet presAssocID="{AD9837FE-C19D-4539-9668-222F884BCF84}" presName="spacer" presStyleCnt="0"/>
      <dgm:spPr/>
    </dgm:pt>
    <dgm:pt modelId="{A5D78A8E-B498-484D-A8DD-171987AA1D3E}" type="pres">
      <dgm:prSet presAssocID="{74531883-D158-40E8-8898-30620B67EF72}" presName="parentText" presStyleLbl="node1" presStyleIdx="3" presStyleCnt="4">
        <dgm:presLayoutVars>
          <dgm:chMax val="0"/>
          <dgm:bulletEnabled val="1"/>
        </dgm:presLayoutVars>
      </dgm:prSet>
      <dgm:spPr/>
    </dgm:pt>
  </dgm:ptLst>
  <dgm:cxnLst>
    <dgm:cxn modelId="{6E86C133-57A5-4040-9586-FADCAFCBA498}" srcId="{2D59276B-415F-4968-AD34-652FB4048732}" destId="{C0A89E75-B0AE-4AFB-A62A-EFEFE1CCC695}" srcOrd="1" destOrd="0" parTransId="{C1DE6407-CCEE-4081-A4C4-E5E8B2C4D6CA}" sibTransId="{98725721-FFE5-4398-AE4D-601FF14F52D6}"/>
    <dgm:cxn modelId="{34A9A456-7627-49D6-A324-CE36AEBA7493}" srcId="{2D59276B-415F-4968-AD34-652FB4048732}" destId="{534CB786-7886-456B-889B-9D7502605412}" srcOrd="2" destOrd="0" parTransId="{0720F8BC-F958-4C58-9267-FB5E5BE76C95}" sibTransId="{AD9837FE-C19D-4539-9668-222F884BCF84}"/>
    <dgm:cxn modelId="{B0C32960-C252-4298-9393-7622FD9ED7CD}" srcId="{2D59276B-415F-4968-AD34-652FB4048732}" destId="{74531883-D158-40E8-8898-30620B67EF72}" srcOrd="3" destOrd="0" parTransId="{8C16E376-6E7A-45BC-915C-07899AD2B9BB}" sibTransId="{872B11B9-6CE2-4631-B283-A5D9C996F605}"/>
    <dgm:cxn modelId="{D9F9937B-8C45-694C-8F55-6B879AE28304}" type="presOf" srcId="{74531883-D158-40E8-8898-30620B67EF72}" destId="{A5D78A8E-B498-484D-A8DD-171987AA1D3E}" srcOrd="0" destOrd="0" presId="urn:microsoft.com/office/officeart/2005/8/layout/vList2"/>
    <dgm:cxn modelId="{2D6171A4-D5D1-41EE-B069-82BE09A58DB0}" srcId="{2D59276B-415F-4968-AD34-652FB4048732}" destId="{C52A7B4E-B976-49DB-83C7-63DA1A102F43}" srcOrd="0" destOrd="0" parTransId="{CDFFCD4E-4847-45D0-B0E7-5D6AB8041C32}" sibTransId="{129B4845-3632-42B1-BCD6-D403FBB28D18}"/>
    <dgm:cxn modelId="{50B94ABD-E230-A246-A8D2-3F067402F5E0}" type="presOf" srcId="{C0A89E75-B0AE-4AFB-A62A-EFEFE1CCC695}" destId="{5F3A73B9-241A-6040-A7F5-6C61FC8E3687}" srcOrd="0" destOrd="0" presId="urn:microsoft.com/office/officeart/2005/8/layout/vList2"/>
    <dgm:cxn modelId="{A278ABC6-F29B-B942-957A-FBA8B706439F}" type="presOf" srcId="{C52A7B4E-B976-49DB-83C7-63DA1A102F43}" destId="{9B7A5DE4-480F-1445-9B91-9CB0C6637E80}" srcOrd="0" destOrd="0" presId="urn:microsoft.com/office/officeart/2005/8/layout/vList2"/>
    <dgm:cxn modelId="{22138AF7-D72F-8D4A-A723-9747FED965D3}" type="presOf" srcId="{534CB786-7886-456B-889B-9D7502605412}" destId="{4C1997F2-CD4F-7046-AB61-A1D7B1BEE08D}" srcOrd="0" destOrd="0" presId="urn:microsoft.com/office/officeart/2005/8/layout/vList2"/>
    <dgm:cxn modelId="{05AF4BFB-A66F-8047-B1D1-B3123794AE7C}" type="presOf" srcId="{2D59276B-415F-4968-AD34-652FB4048732}" destId="{9EF50F9D-B216-2445-83FF-1E2FFC6FFA53}" srcOrd="0" destOrd="0" presId="urn:microsoft.com/office/officeart/2005/8/layout/vList2"/>
    <dgm:cxn modelId="{D7090DAF-046B-0A44-A371-A81CCDAF7D1C}" type="presParOf" srcId="{9EF50F9D-B216-2445-83FF-1E2FFC6FFA53}" destId="{9B7A5DE4-480F-1445-9B91-9CB0C6637E80}" srcOrd="0" destOrd="0" presId="urn:microsoft.com/office/officeart/2005/8/layout/vList2"/>
    <dgm:cxn modelId="{7C017601-8786-C549-BDF9-3E5C74978CF1}" type="presParOf" srcId="{9EF50F9D-B216-2445-83FF-1E2FFC6FFA53}" destId="{3DB6DA58-877C-0741-8A38-89B2C29A083C}" srcOrd="1" destOrd="0" presId="urn:microsoft.com/office/officeart/2005/8/layout/vList2"/>
    <dgm:cxn modelId="{FA5A9EF7-EB1B-E447-9F46-ADA9E37F9516}" type="presParOf" srcId="{9EF50F9D-B216-2445-83FF-1E2FFC6FFA53}" destId="{5F3A73B9-241A-6040-A7F5-6C61FC8E3687}" srcOrd="2" destOrd="0" presId="urn:microsoft.com/office/officeart/2005/8/layout/vList2"/>
    <dgm:cxn modelId="{8F996D94-810F-4F4B-94A9-F68FE0058C26}" type="presParOf" srcId="{9EF50F9D-B216-2445-83FF-1E2FFC6FFA53}" destId="{4A0BBECA-D587-E04B-9FC7-6FA07A5F593E}" srcOrd="3" destOrd="0" presId="urn:microsoft.com/office/officeart/2005/8/layout/vList2"/>
    <dgm:cxn modelId="{FF07B65B-8425-5640-8A76-BF479A673EBA}" type="presParOf" srcId="{9EF50F9D-B216-2445-83FF-1E2FFC6FFA53}" destId="{4C1997F2-CD4F-7046-AB61-A1D7B1BEE08D}" srcOrd="4" destOrd="0" presId="urn:microsoft.com/office/officeart/2005/8/layout/vList2"/>
    <dgm:cxn modelId="{0A52B6E4-CC54-9F49-B30E-D5927D92D116}" type="presParOf" srcId="{9EF50F9D-B216-2445-83FF-1E2FFC6FFA53}" destId="{DED163EC-17A4-8F4C-81D5-2FA1BA27F90B}" srcOrd="5" destOrd="0" presId="urn:microsoft.com/office/officeart/2005/8/layout/vList2"/>
    <dgm:cxn modelId="{20EAB622-F1D1-554F-9ECF-3F70DC1E9EC8}" type="presParOf" srcId="{9EF50F9D-B216-2445-83FF-1E2FFC6FFA53}" destId="{A5D78A8E-B498-484D-A8DD-171987AA1D3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194AF7-6858-4EDB-BC7D-66BB417415D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FF513EA-727D-42E1-BC9E-8C15A9FBE241}">
      <dgm:prSet/>
      <dgm:spPr/>
      <dgm:t>
        <a:bodyPr/>
        <a:lstStyle/>
        <a:p>
          <a:pPr>
            <a:lnSpc>
              <a:spcPct val="100000"/>
            </a:lnSpc>
          </a:pPr>
          <a:r>
            <a:rPr lang="en-US" dirty="0"/>
            <a:t>“Interacting”</a:t>
          </a:r>
        </a:p>
      </dgm:t>
    </dgm:pt>
    <dgm:pt modelId="{C56B9106-AF98-40AD-9C32-241B72463E62}" type="parTrans" cxnId="{3390A8B0-484F-4348-8CC0-291EF858AB18}">
      <dgm:prSet/>
      <dgm:spPr/>
      <dgm:t>
        <a:bodyPr/>
        <a:lstStyle/>
        <a:p>
          <a:endParaRPr lang="en-US"/>
        </a:p>
      </dgm:t>
    </dgm:pt>
    <dgm:pt modelId="{142EBD12-3C2B-45A2-BC60-C2C22D6CFD32}" type="sibTrans" cxnId="{3390A8B0-484F-4348-8CC0-291EF858AB18}">
      <dgm:prSet/>
      <dgm:spPr/>
      <dgm:t>
        <a:bodyPr/>
        <a:lstStyle/>
        <a:p>
          <a:pPr>
            <a:lnSpc>
              <a:spcPct val="100000"/>
            </a:lnSpc>
          </a:pPr>
          <a:endParaRPr lang="en-US"/>
        </a:p>
      </dgm:t>
    </dgm:pt>
    <dgm:pt modelId="{BBEC0F41-1E16-4435-9F05-66751B528CAD}">
      <dgm:prSet/>
      <dgm:spPr/>
      <dgm:t>
        <a:bodyPr/>
        <a:lstStyle/>
        <a:p>
          <a:pPr>
            <a:lnSpc>
              <a:spcPct val="100000"/>
            </a:lnSpc>
          </a:pPr>
          <a:r>
            <a:rPr lang="en-US" dirty="0"/>
            <a:t>Braille panel &amp; reading panel make it easier to get help from your parents, teachers, or friends!</a:t>
          </a:r>
        </a:p>
      </dgm:t>
    </dgm:pt>
    <dgm:pt modelId="{7F17C782-5D98-4E5D-B0A1-86025E9F7028}" type="parTrans" cxnId="{779DDCA5-FCB4-43F5-ADAC-6C0D10B7A9E4}">
      <dgm:prSet/>
      <dgm:spPr/>
      <dgm:t>
        <a:bodyPr/>
        <a:lstStyle/>
        <a:p>
          <a:endParaRPr lang="en-US"/>
        </a:p>
      </dgm:t>
    </dgm:pt>
    <dgm:pt modelId="{9A803955-C68B-4668-BF6B-F6A51986486B}" type="sibTrans" cxnId="{779DDCA5-FCB4-43F5-ADAC-6C0D10B7A9E4}">
      <dgm:prSet/>
      <dgm:spPr/>
      <dgm:t>
        <a:bodyPr/>
        <a:lstStyle/>
        <a:p>
          <a:pPr>
            <a:lnSpc>
              <a:spcPct val="100000"/>
            </a:lnSpc>
          </a:pPr>
          <a:endParaRPr lang="en-US"/>
        </a:p>
      </dgm:t>
    </dgm:pt>
    <dgm:pt modelId="{847CDED8-E885-4D3E-9867-CDDE19EE5B36}">
      <dgm:prSet/>
      <dgm:spPr/>
      <dgm:t>
        <a:bodyPr/>
        <a:lstStyle/>
        <a:p>
          <a:pPr>
            <a:lnSpc>
              <a:spcPct val="100000"/>
            </a:lnSpc>
          </a:pPr>
          <a:r>
            <a:rPr lang="en-US" dirty="0"/>
            <a:t>Use your computer with iMessages to text with your friends when you should be working! (I won’t tell!)</a:t>
          </a:r>
        </a:p>
      </dgm:t>
    </dgm:pt>
    <dgm:pt modelId="{5FAFC469-6A76-4EA8-9048-F79D5DCF53EB}" type="parTrans" cxnId="{9619AB93-9F56-4E9D-9704-F25735CF6E75}">
      <dgm:prSet/>
      <dgm:spPr/>
      <dgm:t>
        <a:bodyPr/>
        <a:lstStyle/>
        <a:p>
          <a:endParaRPr lang="en-US"/>
        </a:p>
      </dgm:t>
    </dgm:pt>
    <dgm:pt modelId="{6CF8FE90-BB38-4B7F-963B-4463FF83C8EF}" type="sibTrans" cxnId="{9619AB93-9F56-4E9D-9704-F25735CF6E75}">
      <dgm:prSet/>
      <dgm:spPr/>
      <dgm:t>
        <a:bodyPr/>
        <a:lstStyle/>
        <a:p>
          <a:pPr>
            <a:lnSpc>
              <a:spcPct val="100000"/>
            </a:lnSpc>
          </a:pPr>
          <a:endParaRPr lang="en-US"/>
        </a:p>
      </dgm:t>
    </dgm:pt>
    <dgm:pt modelId="{05A4FD04-82A5-4690-A160-1FCCCCC7FCC2}">
      <dgm:prSet/>
      <dgm:spPr/>
      <dgm:t>
        <a:bodyPr/>
        <a:lstStyle/>
        <a:p>
          <a:pPr>
            <a:lnSpc>
              <a:spcPct val="100000"/>
            </a:lnSpc>
          </a:pPr>
          <a:r>
            <a:rPr lang="en-US" dirty="0"/>
            <a:t>Customize your computer to where no one ever wants to borrow it!</a:t>
          </a:r>
        </a:p>
      </dgm:t>
    </dgm:pt>
    <dgm:pt modelId="{6FB74ADC-96D1-4226-A3BF-66794E7B1E1D}" type="parTrans" cxnId="{7B6776D8-8F3B-4FA0-AFC4-415A35E8B9D5}">
      <dgm:prSet/>
      <dgm:spPr/>
      <dgm:t>
        <a:bodyPr/>
        <a:lstStyle/>
        <a:p>
          <a:endParaRPr lang="en-US"/>
        </a:p>
      </dgm:t>
    </dgm:pt>
    <dgm:pt modelId="{19D5BBE2-5054-4D1A-BEF5-33D37C669983}" type="sibTrans" cxnId="{7B6776D8-8F3B-4FA0-AFC4-415A35E8B9D5}">
      <dgm:prSet/>
      <dgm:spPr/>
      <dgm:t>
        <a:bodyPr/>
        <a:lstStyle/>
        <a:p>
          <a:pPr>
            <a:lnSpc>
              <a:spcPct val="100000"/>
            </a:lnSpc>
          </a:pPr>
          <a:endParaRPr lang="en-US"/>
        </a:p>
      </dgm:t>
    </dgm:pt>
    <dgm:pt modelId="{EF807054-B9E1-43DB-B194-29FF8642CE35}">
      <dgm:prSet/>
      <dgm:spPr/>
      <dgm:t>
        <a:bodyPr/>
        <a:lstStyle/>
        <a:p>
          <a:pPr>
            <a:lnSpc>
              <a:spcPct val="100000"/>
            </a:lnSpc>
          </a:pPr>
          <a:r>
            <a:rPr lang="en-US" dirty="0"/>
            <a:t>Bootcamp for the best of both worlds!</a:t>
          </a:r>
        </a:p>
      </dgm:t>
    </dgm:pt>
    <dgm:pt modelId="{14A071A2-49FC-452D-99C8-F2BBF5577DD6}" type="parTrans" cxnId="{95CAACDC-03B0-46D1-8ED2-A4D54A58A273}">
      <dgm:prSet/>
      <dgm:spPr/>
      <dgm:t>
        <a:bodyPr/>
        <a:lstStyle/>
        <a:p>
          <a:endParaRPr lang="en-US"/>
        </a:p>
      </dgm:t>
    </dgm:pt>
    <dgm:pt modelId="{095D051E-22E8-47C4-B147-258C68A40BC8}" type="sibTrans" cxnId="{95CAACDC-03B0-46D1-8ED2-A4D54A58A273}">
      <dgm:prSet/>
      <dgm:spPr/>
      <dgm:t>
        <a:bodyPr/>
        <a:lstStyle/>
        <a:p>
          <a:endParaRPr lang="en-US"/>
        </a:p>
      </dgm:t>
    </dgm:pt>
    <dgm:pt modelId="{AFDBB056-E85C-4DE6-B91E-80EE4C6B8034}" type="pres">
      <dgm:prSet presAssocID="{50194AF7-6858-4EDB-BC7D-66BB417415D7}" presName="root" presStyleCnt="0">
        <dgm:presLayoutVars>
          <dgm:dir/>
          <dgm:resizeHandles val="exact"/>
        </dgm:presLayoutVars>
      </dgm:prSet>
      <dgm:spPr/>
    </dgm:pt>
    <dgm:pt modelId="{2BEE0292-E2AB-489C-9495-545F19ADFBDA}" type="pres">
      <dgm:prSet presAssocID="{EFF513EA-727D-42E1-BC9E-8C15A9FBE241}" presName="compNode" presStyleCnt="0"/>
      <dgm:spPr/>
    </dgm:pt>
    <dgm:pt modelId="{6DDAC765-596F-48C3-9E57-8F83308ACB9B}" type="pres">
      <dgm:prSet presAssocID="{EFF513EA-727D-42E1-BC9E-8C15A9FBE241}" presName="bgRect" presStyleLbl="bgShp" presStyleIdx="0" presStyleCnt="5"/>
      <dgm:spPr/>
    </dgm:pt>
    <dgm:pt modelId="{3360C193-5E74-4072-8FB9-A042F9A6DCF4}" type="pres">
      <dgm:prSet presAssocID="{EFF513EA-727D-42E1-BC9E-8C15A9FBE24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 Chime"/>
        </a:ext>
      </dgm:extLst>
    </dgm:pt>
    <dgm:pt modelId="{56E57FD5-EA1D-4A5D-ACB8-9A8D0BBEA6C5}" type="pres">
      <dgm:prSet presAssocID="{EFF513EA-727D-42E1-BC9E-8C15A9FBE241}" presName="spaceRect" presStyleCnt="0"/>
      <dgm:spPr/>
    </dgm:pt>
    <dgm:pt modelId="{3E9748B3-CF55-4214-AB31-A9A49247DB9C}" type="pres">
      <dgm:prSet presAssocID="{EFF513EA-727D-42E1-BC9E-8C15A9FBE241}" presName="parTx" presStyleLbl="revTx" presStyleIdx="0" presStyleCnt="5">
        <dgm:presLayoutVars>
          <dgm:chMax val="0"/>
          <dgm:chPref val="0"/>
        </dgm:presLayoutVars>
      </dgm:prSet>
      <dgm:spPr/>
    </dgm:pt>
    <dgm:pt modelId="{A41F6764-76F0-4DA4-B26B-D17EEC3794BB}" type="pres">
      <dgm:prSet presAssocID="{142EBD12-3C2B-45A2-BC60-C2C22D6CFD32}" presName="sibTrans" presStyleCnt="0"/>
      <dgm:spPr/>
    </dgm:pt>
    <dgm:pt modelId="{B1552005-683E-4B5B-A15F-F545D776522F}" type="pres">
      <dgm:prSet presAssocID="{BBEC0F41-1E16-4435-9F05-66751B528CAD}" presName="compNode" presStyleCnt="0"/>
      <dgm:spPr/>
    </dgm:pt>
    <dgm:pt modelId="{162D85D0-D938-421A-A4E8-03B9DF5643DA}" type="pres">
      <dgm:prSet presAssocID="{BBEC0F41-1E16-4435-9F05-66751B528CAD}" presName="bgRect" presStyleLbl="bgShp" presStyleIdx="1" presStyleCnt="5"/>
      <dgm:spPr/>
    </dgm:pt>
    <dgm:pt modelId="{7AEEDE0B-4101-489D-9425-2A918DE0AB9F}" type="pres">
      <dgm:prSet presAssocID="{BBEC0F41-1E16-4435-9F05-66751B528CA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lle"/>
        </a:ext>
      </dgm:extLst>
    </dgm:pt>
    <dgm:pt modelId="{C2602B86-6C41-4CD4-879B-4B8F6AE8ECF2}" type="pres">
      <dgm:prSet presAssocID="{BBEC0F41-1E16-4435-9F05-66751B528CAD}" presName="spaceRect" presStyleCnt="0"/>
      <dgm:spPr/>
    </dgm:pt>
    <dgm:pt modelId="{9A51A601-2A62-4725-A5F5-0C2815826DC6}" type="pres">
      <dgm:prSet presAssocID="{BBEC0F41-1E16-4435-9F05-66751B528CAD}" presName="parTx" presStyleLbl="revTx" presStyleIdx="1" presStyleCnt="5">
        <dgm:presLayoutVars>
          <dgm:chMax val="0"/>
          <dgm:chPref val="0"/>
        </dgm:presLayoutVars>
      </dgm:prSet>
      <dgm:spPr/>
    </dgm:pt>
    <dgm:pt modelId="{FF91EA71-096A-4202-AE76-E98160485BA3}" type="pres">
      <dgm:prSet presAssocID="{9A803955-C68B-4668-BF6B-F6A51986486B}" presName="sibTrans" presStyleCnt="0"/>
      <dgm:spPr/>
    </dgm:pt>
    <dgm:pt modelId="{3C32C8D9-CDF3-4466-8141-40C4794FCE34}" type="pres">
      <dgm:prSet presAssocID="{847CDED8-E885-4D3E-9867-CDDE19EE5B36}" presName="compNode" presStyleCnt="0"/>
      <dgm:spPr/>
    </dgm:pt>
    <dgm:pt modelId="{CCC7374E-8D1B-465B-8140-49B58AED1227}" type="pres">
      <dgm:prSet presAssocID="{847CDED8-E885-4D3E-9867-CDDE19EE5B36}" presName="bgRect" presStyleLbl="bgShp" presStyleIdx="2" presStyleCnt="5"/>
      <dgm:spPr/>
    </dgm:pt>
    <dgm:pt modelId="{B7FAA38F-B529-46D1-B0CC-9CF203801B68}" type="pres">
      <dgm:prSet presAssocID="{847CDED8-E885-4D3E-9867-CDDE19EE5B3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3161DF41-0A91-4860-A635-D4EA01A1DF5E}" type="pres">
      <dgm:prSet presAssocID="{847CDED8-E885-4D3E-9867-CDDE19EE5B36}" presName="spaceRect" presStyleCnt="0"/>
      <dgm:spPr/>
    </dgm:pt>
    <dgm:pt modelId="{47144CBC-7420-47EB-9131-B2E09C65F9F4}" type="pres">
      <dgm:prSet presAssocID="{847CDED8-E885-4D3E-9867-CDDE19EE5B36}" presName="parTx" presStyleLbl="revTx" presStyleIdx="2" presStyleCnt="5">
        <dgm:presLayoutVars>
          <dgm:chMax val="0"/>
          <dgm:chPref val="0"/>
        </dgm:presLayoutVars>
      </dgm:prSet>
      <dgm:spPr/>
    </dgm:pt>
    <dgm:pt modelId="{A08339FC-264D-4568-B2D0-D8DD1F8748F9}" type="pres">
      <dgm:prSet presAssocID="{6CF8FE90-BB38-4B7F-963B-4463FF83C8EF}" presName="sibTrans" presStyleCnt="0"/>
      <dgm:spPr/>
    </dgm:pt>
    <dgm:pt modelId="{87F6CB05-897B-4AE1-8F71-6E6C4CA6C7EE}" type="pres">
      <dgm:prSet presAssocID="{05A4FD04-82A5-4690-A160-1FCCCCC7FCC2}" presName="compNode" presStyleCnt="0"/>
      <dgm:spPr/>
    </dgm:pt>
    <dgm:pt modelId="{C1AB3152-A178-4A26-93F5-C1432BD55139}" type="pres">
      <dgm:prSet presAssocID="{05A4FD04-82A5-4690-A160-1FCCCCC7FCC2}" presName="bgRect" presStyleLbl="bgShp" presStyleIdx="3" presStyleCnt="5"/>
      <dgm:spPr/>
    </dgm:pt>
    <dgm:pt modelId="{BB21B1AA-6CC9-4A3A-979F-01486A70442F}" type="pres">
      <dgm:prSet presAssocID="{05A4FD04-82A5-4690-A160-1FCCCCC7FCC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cessor"/>
        </a:ext>
      </dgm:extLst>
    </dgm:pt>
    <dgm:pt modelId="{26530907-E8A7-46C3-BF1A-BF9155B6BD69}" type="pres">
      <dgm:prSet presAssocID="{05A4FD04-82A5-4690-A160-1FCCCCC7FCC2}" presName="spaceRect" presStyleCnt="0"/>
      <dgm:spPr/>
    </dgm:pt>
    <dgm:pt modelId="{3607A86A-6751-43EE-9204-7175FB36479F}" type="pres">
      <dgm:prSet presAssocID="{05A4FD04-82A5-4690-A160-1FCCCCC7FCC2}" presName="parTx" presStyleLbl="revTx" presStyleIdx="3" presStyleCnt="5">
        <dgm:presLayoutVars>
          <dgm:chMax val="0"/>
          <dgm:chPref val="0"/>
        </dgm:presLayoutVars>
      </dgm:prSet>
      <dgm:spPr/>
    </dgm:pt>
    <dgm:pt modelId="{6ED1BE89-EF3E-4E96-8EB3-FA454F89537C}" type="pres">
      <dgm:prSet presAssocID="{19D5BBE2-5054-4D1A-BEF5-33D37C669983}" presName="sibTrans" presStyleCnt="0"/>
      <dgm:spPr/>
    </dgm:pt>
    <dgm:pt modelId="{6D9536F3-7C44-4B4F-B3CB-4EE2FC066E63}" type="pres">
      <dgm:prSet presAssocID="{EF807054-B9E1-43DB-B194-29FF8642CE35}" presName="compNode" presStyleCnt="0"/>
      <dgm:spPr/>
    </dgm:pt>
    <dgm:pt modelId="{F2B2F510-08CE-4F8F-A532-FA4984D3760B}" type="pres">
      <dgm:prSet presAssocID="{EF807054-B9E1-43DB-B194-29FF8642CE35}" presName="bgRect" presStyleLbl="bgShp" presStyleIdx="4" presStyleCnt="5"/>
      <dgm:spPr/>
    </dgm:pt>
    <dgm:pt modelId="{A65D0495-D9CD-4C6C-8526-CC41A9A9C855}" type="pres">
      <dgm:prSet presAssocID="{EF807054-B9E1-43DB-B194-29FF8642CE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rophy"/>
        </a:ext>
      </dgm:extLst>
    </dgm:pt>
    <dgm:pt modelId="{8B5FCDCE-2C88-4725-8C8A-F3903D9AA84D}" type="pres">
      <dgm:prSet presAssocID="{EF807054-B9E1-43DB-B194-29FF8642CE35}" presName="spaceRect" presStyleCnt="0"/>
      <dgm:spPr/>
    </dgm:pt>
    <dgm:pt modelId="{67F61AD8-6EC9-4D36-8392-524B9C9DFE6D}" type="pres">
      <dgm:prSet presAssocID="{EF807054-B9E1-43DB-B194-29FF8642CE35}" presName="parTx" presStyleLbl="revTx" presStyleIdx="4" presStyleCnt="5">
        <dgm:presLayoutVars>
          <dgm:chMax val="0"/>
          <dgm:chPref val="0"/>
        </dgm:presLayoutVars>
      </dgm:prSet>
      <dgm:spPr/>
    </dgm:pt>
  </dgm:ptLst>
  <dgm:cxnLst>
    <dgm:cxn modelId="{64E3E516-D9B3-B04F-9D14-86BB1CE04E91}" type="presOf" srcId="{BBEC0F41-1E16-4435-9F05-66751B528CAD}" destId="{9A51A601-2A62-4725-A5F5-0C2815826DC6}" srcOrd="0" destOrd="0" presId="urn:microsoft.com/office/officeart/2018/2/layout/IconVerticalSolidList"/>
    <dgm:cxn modelId="{0E57B26E-7579-9648-B4B2-FA5C1A36E13C}" type="presOf" srcId="{50194AF7-6858-4EDB-BC7D-66BB417415D7}" destId="{AFDBB056-E85C-4DE6-B91E-80EE4C6B8034}" srcOrd="0" destOrd="0" presId="urn:microsoft.com/office/officeart/2018/2/layout/IconVerticalSolidList"/>
    <dgm:cxn modelId="{C92B3179-ECFE-0A46-9533-9D248424A56A}" type="presOf" srcId="{EFF513EA-727D-42E1-BC9E-8C15A9FBE241}" destId="{3E9748B3-CF55-4214-AB31-A9A49247DB9C}" srcOrd="0" destOrd="0" presId="urn:microsoft.com/office/officeart/2018/2/layout/IconVerticalSolidList"/>
    <dgm:cxn modelId="{9619AB93-9F56-4E9D-9704-F25735CF6E75}" srcId="{50194AF7-6858-4EDB-BC7D-66BB417415D7}" destId="{847CDED8-E885-4D3E-9867-CDDE19EE5B36}" srcOrd="2" destOrd="0" parTransId="{5FAFC469-6A76-4EA8-9048-F79D5DCF53EB}" sibTransId="{6CF8FE90-BB38-4B7F-963B-4463FF83C8EF}"/>
    <dgm:cxn modelId="{CBFE979B-65AD-7348-A359-3C5FF5AF0FC6}" type="presOf" srcId="{EF807054-B9E1-43DB-B194-29FF8642CE35}" destId="{67F61AD8-6EC9-4D36-8392-524B9C9DFE6D}" srcOrd="0" destOrd="0" presId="urn:microsoft.com/office/officeart/2018/2/layout/IconVerticalSolidList"/>
    <dgm:cxn modelId="{779DDCA5-FCB4-43F5-ADAC-6C0D10B7A9E4}" srcId="{50194AF7-6858-4EDB-BC7D-66BB417415D7}" destId="{BBEC0F41-1E16-4435-9F05-66751B528CAD}" srcOrd="1" destOrd="0" parTransId="{7F17C782-5D98-4E5D-B0A1-86025E9F7028}" sibTransId="{9A803955-C68B-4668-BF6B-F6A51986486B}"/>
    <dgm:cxn modelId="{B8BB3AAC-418F-2F4E-88A2-5A659F27F85A}" type="presOf" srcId="{847CDED8-E885-4D3E-9867-CDDE19EE5B36}" destId="{47144CBC-7420-47EB-9131-B2E09C65F9F4}" srcOrd="0" destOrd="0" presId="urn:microsoft.com/office/officeart/2018/2/layout/IconVerticalSolidList"/>
    <dgm:cxn modelId="{3390A8B0-484F-4348-8CC0-291EF858AB18}" srcId="{50194AF7-6858-4EDB-BC7D-66BB417415D7}" destId="{EFF513EA-727D-42E1-BC9E-8C15A9FBE241}" srcOrd="0" destOrd="0" parTransId="{C56B9106-AF98-40AD-9C32-241B72463E62}" sibTransId="{142EBD12-3C2B-45A2-BC60-C2C22D6CFD32}"/>
    <dgm:cxn modelId="{CB3A8BB9-E24F-7948-ACA8-62B08111208C}" type="presOf" srcId="{05A4FD04-82A5-4690-A160-1FCCCCC7FCC2}" destId="{3607A86A-6751-43EE-9204-7175FB36479F}" srcOrd="0" destOrd="0" presId="urn:microsoft.com/office/officeart/2018/2/layout/IconVerticalSolidList"/>
    <dgm:cxn modelId="{7B6776D8-8F3B-4FA0-AFC4-415A35E8B9D5}" srcId="{50194AF7-6858-4EDB-BC7D-66BB417415D7}" destId="{05A4FD04-82A5-4690-A160-1FCCCCC7FCC2}" srcOrd="3" destOrd="0" parTransId="{6FB74ADC-96D1-4226-A3BF-66794E7B1E1D}" sibTransId="{19D5BBE2-5054-4D1A-BEF5-33D37C669983}"/>
    <dgm:cxn modelId="{95CAACDC-03B0-46D1-8ED2-A4D54A58A273}" srcId="{50194AF7-6858-4EDB-BC7D-66BB417415D7}" destId="{EF807054-B9E1-43DB-B194-29FF8642CE35}" srcOrd="4" destOrd="0" parTransId="{14A071A2-49FC-452D-99C8-F2BBF5577DD6}" sibTransId="{095D051E-22E8-47C4-B147-258C68A40BC8}"/>
    <dgm:cxn modelId="{A2B70B0F-98D4-B448-B02D-C2785C99829E}" type="presParOf" srcId="{AFDBB056-E85C-4DE6-B91E-80EE4C6B8034}" destId="{2BEE0292-E2AB-489C-9495-545F19ADFBDA}" srcOrd="0" destOrd="0" presId="urn:microsoft.com/office/officeart/2018/2/layout/IconVerticalSolidList"/>
    <dgm:cxn modelId="{CBA30B53-BBC9-3D4B-BDB9-166B7AB6D934}" type="presParOf" srcId="{2BEE0292-E2AB-489C-9495-545F19ADFBDA}" destId="{6DDAC765-596F-48C3-9E57-8F83308ACB9B}" srcOrd="0" destOrd="0" presId="urn:microsoft.com/office/officeart/2018/2/layout/IconVerticalSolidList"/>
    <dgm:cxn modelId="{46E2F4A2-BA79-5A4B-AD79-00342E7DE0CB}" type="presParOf" srcId="{2BEE0292-E2AB-489C-9495-545F19ADFBDA}" destId="{3360C193-5E74-4072-8FB9-A042F9A6DCF4}" srcOrd="1" destOrd="0" presId="urn:microsoft.com/office/officeart/2018/2/layout/IconVerticalSolidList"/>
    <dgm:cxn modelId="{62ABEC1F-FE21-3044-BF45-0820C8062A17}" type="presParOf" srcId="{2BEE0292-E2AB-489C-9495-545F19ADFBDA}" destId="{56E57FD5-EA1D-4A5D-ACB8-9A8D0BBEA6C5}" srcOrd="2" destOrd="0" presId="urn:microsoft.com/office/officeart/2018/2/layout/IconVerticalSolidList"/>
    <dgm:cxn modelId="{8187DA7A-1033-ED46-A73E-79C02192F9D3}" type="presParOf" srcId="{2BEE0292-E2AB-489C-9495-545F19ADFBDA}" destId="{3E9748B3-CF55-4214-AB31-A9A49247DB9C}" srcOrd="3" destOrd="0" presId="urn:microsoft.com/office/officeart/2018/2/layout/IconVerticalSolidList"/>
    <dgm:cxn modelId="{9780B167-7698-3248-B63D-919D3DB26461}" type="presParOf" srcId="{AFDBB056-E85C-4DE6-B91E-80EE4C6B8034}" destId="{A41F6764-76F0-4DA4-B26B-D17EEC3794BB}" srcOrd="1" destOrd="0" presId="urn:microsoft.com/office/officeart/2018/2/layout/IconVerticalSolidList"/>
    <dgm:cxn modelId="{0D20DBAD-3F55-8649-BCE7-5ABC421323E3}" type="presParOf" srcId="{AFDBB056-E85C-4DE6-B91E-80EE4C6B8034}" destId="{B1552005-683E-4B5B-A15F-F545D776522F}" srcOrd="2" destOrd="0" presId="urn:microsoft.com/office/officeart/2018/2/layout/IconVerticalSolidList"/>
    <dgm:cxn modelId="{1F5EEF01-4891-BF4C-963B-BC6DF2ED3677}" type="presParOf" srcId="{B1552005-683E-4B5B-A15F-F545D776522F}" destId="{162D85D0-D938-421A-A4E8-03B9DF5643DA}" srcOrd="0" destOrd="0" presId="urn:microsoft.com/office/officeart/2018/2/layout/IconVerticalSolidList"/>
    <dgm:cxn modelId="{AFBE5084-0523-9F4F-AE9A-5A233047B45E}" type="presParOf" srcId="{B1552005-683E-4B5B-A15F-F545D776522F}" destId="{7AEEDE0B-4101-489D-9425-2A918DE0AB9F}" srcOrd="1" destOrd="0" presId="urn:microsoft.com/office/officeart/2018/2/layout/IconVerticalSolidList"/>
    <dgm:cxn modelId="{5E61F1DC-EB38-504C-BEE9-170E9D5EFC6E}" type="presParOf" srcId="{B1552005-683E-4B5B-A15F-F545D776522F}" destId="{C2602B86-6C41-4CD4-879B-4B8F6AE8ECF2}" srcOrd="2" destOrd="0" presId="urn:microsoft.com/office/officeart/2018/2/layout/IconVerticalSolidList"/>
    <dgm:cxn modelId="{C7F7092A-0C55-7547-9DE3-6482D509AF59}" type="presParOf" srcId="{B1552005-683E-4B5B-A15F-F545D776522F}" destId="{9A51A601-2A62-4725-A5F5-0C2815826DC6}" srcOrd="3" destOrd="0" presId="urn:microsoft.com/office/officeart/2018/2/layout/IconVerticalSolidList"/>
    <dgm:cxn modelId="{083E6FBC-04F8-D249-B5DE-7F1B9349C86D}" type="presParOf" srcId="{AFDBB056-E85C-4DE6-B91E-80EE4C6B8034}" destId="{FF91EA71-096A-4202-AE76-E98160485BA3}" srcOrd="3" destOrd="0" presId="urn:microsoft.com/office/officeart/2018/2/layout/IconVerticalSolidList"/>
    <dgm:cxn modelId="{1CFA5C49-2851-024C-A6E7-A35E68E095BC}" type="presParOf" srcId="{AFDBB056-E85C-4DE6-B91E-80EE4C6B8034}" destId="{3C32C8D9-CDF3-4466-8141-40C4794FCE34}" srcOrd="4" destOrd="0" presId="urn:microsoft.com/office/officeart/2018/2/layout/IconVerticalSolidList"/>
    <dgm:cxn modelId="{668BEA57-F263-D442-8C91-39E935980497}" type="presParOf" srcId="{3C32C8D9-CDF3-4466-8141-40C4794FCE34}" destId="{CCC7374E-8D1B-465B-8140-49B58AED1227}" srcOrd="0" destOrd="0" presId="urn:microsoft.com/office/officeart/2018/2/layout/IconVerticalSolidList"/>
    <dgm:cxn modelId="{278DB9C9-08BC-7045-A294-E018B2A47158}" type="presParOf" srcId="{3C32C8D9-CDF3-4466-8141-40C4794FCE34}" destId="{B7FAA38F-B529-46D1-B0CC-9CF203801B68}" srcOrd="1" destOrd="0" presId="urn:microsoft.com/office/officeart/2018/2/layout/IconVerticalSolidList"/>
    <dgm:cxn modelId="{5FCBF5EC-89B0-9546-B67F-02C185FFA4B3}" type="presParOf" srcId="{3C32C8D9-CDF3-4466-8141-40C4794FCE34}" destId="{3161DF41-0A91-4860-A635-D4EA01A1DF5E}" srcOrd="2" destOrd="0" presId="urn:microsoft.com/office/officeart/2018/2/layout/IconVerticalSolidList"/>
    <dgm:cxn modelId="{7B15D651-1C73-A54B-B1EA-B6FF32C410C6}" type="presParOf" srcId="{3C32C8D9-CDF3-4466-8141-40C4794FCE34}" destId="{47144CBC-7420-47EB-9131-B2E09C65F9F4}" srcOrd="3" destOrd="0" presId="urn:microsoft.com/office/officeart/2018/2/layout/IconVerticalSolidList"/>
    <dgm:cxn modelId="{84177B6E-5C5D-524C-88DC-74589AAB4FD3}" type="presParOf" srcId="{AFDBB056-E85C-4DE6-B91E-80EE4C6B8034}" destId="{A08339FC-264D-4568-B2D0-D8DD1F8748F9}" srcOrd="5" destOrd="0" presId="urn:microsoft.com/office/officeart/2018/2/layout/IconVerticalSolidList"/>
    <dgm:cxn modelId="{454DDD1D-1F5D-0542-B5DC-589260FFEFFA}" type="presParOf" srcId="{AFDBB056-E85C-4DE6-B91E-80EE4C6B8034}" destId="{87F6CB05-897B-4AE1-8F71-6E6C4CA6C7EE}" srcOrd="6" destOrd="0" presId="urn:microsoft.com/office/officeart/2018/2/layout/IconVerticalSolidList"/>
    <dgm:cxn modelId="{9AE1748D-0C7F-604B-9D22-49C8E0791813}" type="presParOf" srcId="{87F6CB05-897B-4AE1-8F71-6E6C4CA6C7EE}" destId="{C1AB3152-A178-4A26-93F5-C1432BD55139}" srcOrd="0" destOrd="0" presId="urn:microsoft.com/office/officeart/2018/2/layout/IconVerticalSolidList"/>
    <dgm:cxn modelId="{52DD5EBD-16E8-2549-A89F-086ECB6C0FD9}" type="presParOf" srcId="{87F6CB05-897B-4AE1-8F71-6E6C4CA6C7EE}" destId="{BB21B1AA-6CC9-4A3A-979F-01486A70442F}" srcOrd="1" destOrd="0" presId="urn:microsoft.com/office/officeart/2018/2/layout/IconVerticalSolidList"/>
    <dgm:cxn modelId="{D81E600E-5E41-8C42-A4A3-6393569C6F6C}" type="presParOf" srcId="{87F6CB05-897B-4AE1-8F71-6E6C4CA6C7EE}" destId="{26530907-E8A7-46C3-BF1A-BF9155B6BD69}" srcOrd="2" destOrd="0" presId="urn:microsoft.com/office/officeart/2018/2/layout/IconVerticalSolidList"/>
    <dgm:cxn modelId="{548DFA68-2155-D147-9E8E-DA6D96C0EF5E}" type="presParOf" srcId="{87F6CB05-897B-4AE1-8F71-6E6C4CA6C7EE}" destId="{3607A86A-6751-43EE-9204-7175FB36479F}" srcOrd="3" destOrd="0" presId="urn:microsoft.com/office/officeart/2018/2/layout/IconVerticalSolidList"/>
    <dgm:cxn modelId="{C019C8D6-B16B-7E4A-9A23-531600BBA82F}" type="presParOf" srcId="{AFDBB056-E85C-4DE6-B91E-80EE4C6B8034}" destId="{6ED1BE89-EF3E-4E96-8EB3-FA454F89537C}" srcOrd="7" destOrd="0" presId="urn:microsoft.com/office/officeart/2018/2/layout/IconVerticalSolidList"/>
    <dgm:cxn modelId="{83914B5F-D9D0-F946-A9D9-7578507BD3F9}" type="presParOf" srcId="{AFDBB056-E85C-4DE6-B91E-80EE4C6B8034}" destId="{6D9536F3-7C44-4B4F-B3CB-4EE2FC066E63}" srcOrd="8" destOrd="0" presId="urn:microsoft.com/office/officeart/2018/2/layout/IconVerticalSolidList"/>
    <dgm:cxn modelId="{7319EFE8-D60B-E441-9416-CB6056009877}" type="presParOf" srcId="{6D9536F3-7C44-4B4F-B3CB-4EE2FC066E63}" destId="{F2B2F510-08CE-4F8F-A532-FA4984D3760B}" srcOrd="0" destOrd="0" presId="urn:microsoft.com/office/officeart/2018/2/layout/IconVerticalSolidList"/>
    <dgm:cxn modelId="{9F53747D-BE17-1748-9A5D-A82C40BE142D}" type="presParOf" srcId="{6D9536F3-7C44-4B4F-B3CB-4EE2FC066E63}" destId="{A65D0495-D9CD-4C6C-8526-CC41A9A9C855}" srcOrd="1" destOrd="0" presId="urn:microsoft.com/office/officeart/2018/2/layout/IconVerticalSolidList"/>
    <dgm:cxn modelId="{82DBABAC-DBEC-F045-B300-308D2791B799}" type="presParOf" srcId="{6D9536F3-7C44-4B4F-B3CB-4EE2FC066E63}" destId="{8B5FCDCE-2C88-4725-8C8A-F3903D9AA84D}" srcOrd="2" destOrd="0" presId="urn:microsoft.com/office/officeart/2018/2/layout/IconVerticalSolidList"/>
    <dgm:cxn modelId="{52214728-E36B-8540-BA24-5A446E949D29}" type="presParOf" srcId="{6D9536F3-7C44-4B4F-B3CB-4EE2FC066E63}" destId="{67F61AD8-6EC9-4D36-8392-524B9C9DFE6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4411EC-D9B2-4F0A-BE28-489726EAF0DF}"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0F56E957-A151-43BA-9AF4-AEDC9C62B87B}">
      <dgm:prSet/>
      <dgm:spPr/>
      <dgm:t>
        <a:bodyPr/>
        <a:lstStyle/>
        <a:p>
          <a:pPr>
            <a:defRPr cap="all"/>
          </a:pPr>
          <a:r>
            <a:rPr lang="en-US" dirty="0"/>
            <a:t>Not in Windows/JAWS or NVDA</a:t>
          </a:r>
        </a:p>
      </dgm:t>
    </dgm:pt>
    <dgm:pt modelId="{403AC243-4FDF-4184-813B-F57FDFC5B0B4}" type="parTrans" cxnId="{00A3A415-2352-45DA-AF2F-04EBE67A305E}">
      <dgm:prSet/>
      <dgm:spPr/>
      <dgm:t>
        <a:bodyPr/>
        <a:lstStyle/>
        <a:p>
          <a:endParaRPr lang="en-US"/>
        </a:p>
      </dgm:t>
    </dgm:pt>
    <dgm:pt modelId="{26174290-1373-40F5-AE6F-22D5E51A102D}" type="sibTrans" cxnId="{00A3A415-2352-45DA-AF2F-04EBE67A305E}">
      <dgm:prSet/>
      <dgm:spPr/>
      <dgm:t>
        <a:bodyPr/>
        <a:lstStyle/>
        <a:p>
          <a:endParaRPr lang="en-US"/>
        </a:p>
      </dgm:t>
    </dgm:pt>
    <dgm:pt modelId="{288DE315-3416-495D-9968-10F89E38630E}">
      <dgm:prSet/>
      <dgm:spPr/>
      <dgm:t>
        <a:bodyPr/>
        <a:lstStyle/>
        <a:p>
          <a:pPr>
            <a:defRPr cap="all"/>
          </a:pPr>
          <a:r>
            <a:rPr lang="en-US" dirty="0"/>
            <a:t>Shift VO down arrow…sitting down in a chair</a:t>
          </a:r>
        </a:p>
      </dgm:t>
    </dgm:pt>
    <dgm:pt modelId="{7F705E44-68D9-4E1F-A148-B7F51B34D267}" type="parTrans" cxnId="{FC8BB0A2-B4E7-43C0-B1A1-88B622578193}">
      <dgm:prSet/>
      <dgm:spPr/>
      <dgm:t>
        <a:bodyPr/>
        <a:lstStyle/>
        <a:p>
          <a:endParaRPr lang="en-US"/>
        </a:p>
      </dgm:t>
    </dgm:pt>
    <dgm:pt modelId="{7FB0742A-ACFD-420B-BE0E-1568582CFE3A}" type="sibTrans" cxnId="{FC8BB0A2-B4E7-43C0-B1A1-88B622578193}">
      <dgm:prSet/>
      <dgm:spPr/>
      <dgm:t>
        <a:bodyPr/>
        <a:lstStyle/>
        <a:p>
          <a:endParaRPr lang="en-US"/>
        </a:p>
      </dgm:t>
    </dgm:pt>
    <dgm:pt modelId="{168A74BF-3561-4586-9B5E-4D2C951C9B36}">
      <dgm:prSet/>
      <dgm:spPr/>
      <dgm:t>
        <a:bodyPr/>
        <a:lstStyle/>
        <a:p>
          <a:pPr>
            <a:defRPr cap="all"/>
          </a:pPr>
          <a:r>
            <a:rPr lang="en-US" dirty="0"/>
            <a:t>Shift VO up arrow out…get up out of your chair</a:t>
          </a:r>
        </a:p>
      </dgm:t>
    </dgm:pt>
    <dgm:pt modelId="{83F683F2-CBB9-417B-A184-13E10419E577}" type="parTrans" cxnId="{99172255-E4FE-45CE-986C-806F24825410}">
      <dgm:prSet/>
      <dgm:spPr/>
      <dgm:t>
        <a:bodyPr/>
        <a:lstStyle/>
        <a:p>
          <a:endParaRPr lang="en-US"/>
        </a:p>
      </dgm:t>
    </dgm:pt>
    <dgm:pt modelId="{34306A98-0453-4B77-B026-39405C07FEC5}" type="sibTrans" cxnId="{99172255-E4FE-45CE-986C-806F24825410}">
      <dgm:prSet/>
      <dgm:spPr/>
      <dgm:t>
        <a:bodyPr/>
        <a:lstStyle/>
        <a:p>
          <a:endParaRPr lang="en-US"/>
        </a:p>
      </dgm:t>
    </dgm:pt>
    <dgm:pt modelId="{C8B05941-BDFB-D744-A3BC-CE8296973812}" type="pres">
      <dgm:prSet presAssocID="{664411EC-D9B2-4F0A-BE28-489726EAF0DF}" presName="hierChild1" presStyleCnt="0">
        <dgm:presLayoutVars>
          <dgm:chPref val="1"/>
          <dgm:dir/>
          <dgm:animOne val="branch"/>
          <dgm:animLvl val="lvl"/>
          <dgm:resizeHandles/>
        </dgm:presLayoutVars>
      </dgm:prSet>
      <dgm:spPr/>
    </dgm:pt>
    <dgm:pt modelId="{50AAFC55-49D5-D549-82BC-11DDBB9573F1}" type="pres">
      <dgm:prSet presAssocID="{0F56E957-A151-43BA-9AF4-AEDC9C62B87B}" presName="hierRoot1" presStyleCnt="0"/>
      <dgm:spPr/>
    </dgm:pt>
    <dgm:pt modelId="{95CC5D0A-3B1A-AD49-98BF-99A1B8D44E4C}" type="pres">
      <dgm:prSet presAssocID="{0F56E957-A151-43BA-9AF4-AEDC9C62B87B}" presName="composite" presStyleCnt="0"/>
      <dgm:spPr/>
    </dgm:pt>
    <dgm:pt modelId="{48C90B7B-F0E7-FE4A-B5A6-4825C6C4146F}" type="pres">
      <dgm:prSet presAssocID="{0F56E957-A151-43BA-9AF4-AEDC9C62B87B}" presName="background" presStyleLbl="node0" presStyleIdx="0" presStyleCnt="3"/>
      <dgm:spPr/>
    </dgm:pt>
    <dgm:pt modelId="{83415955-58A6-5944-850E-205D5BE671B0}" type="pres">
      <dgm:prSet presAssocID="{0F56E957-A151-43BA-9AF4-AEDC9C62B87B}" presName="text" presStyleLbl="fgAcc0" presStyleIdx="0" presStyleCnt="3">
        <dgm:presLayoutVars>
          <dgm:chPref val="3"/>
        </dgm:presLayoutVars>
      </dgm:prSet>
      <dgm:spPr/>
    </dgm:pt>
    <dgm:pt modelId="{8B2EF85D-EEAD-9A4D-9C0A-6FE0B06B1FE0}" type="pres">
      <dgm:prSet presAssocID="{0F56E957-A151-43BA-9AF4-AEDC9C62B87B}" presName="hierChild2" presStyleCnt="0"/>
      <dgm:spPr/>
    </dgm:pt>
    <dgm:pt modelId="{614A923F-2E80-E746-A73D-82E061A4EBE4}" type="pres">
      <dgm:prSet presAssocID="{288DE315-3416-495D-9968-10F89E38630E}" presName="hierRoot1" presStyleCnt="0"/>
      <dgm:spPr/>
    </dgm:pt>
    <dgm:pt modelId="{E1212725-3E87-1A46-AE15-6F44B7BF4226}" type="pres">
      <dgm:prSet presAssocID="{288DE315-3416-495D-9968-10F89E38630E}" presName="composite" presStyleCnt="0"/>
      <dgm:spPr/>
    </dgm:pt>
    <dgm:pt modelId="{859DBCE1-97C7-EA4D-816E-D5ABEDF751CB}" type="pres">
      <dgm:prSet presAssocID="{288DE315-3416-495D-9968-10F89E38630E}" presName="background" presStyleLbl="node0" presStyleIdx="1" presStyleCnt="3"/>
      <dgm:spPr/>
    </dgm:pt>
    <dgm:pt modelId="{68115E82-744B-7B49-87D1-6AA9A99D2A49}" type="pres">
      <dgm:prSet presAssocID="{288DE315-3416-495D-9968-10F89E38630E}" presName="text" presStyleLbl="fgAcc0" presStyleIdx="1" presStyleCnt="3">
        <dgm:presLayoutVars>
          <dgm:chPref val="3"/>
        </dgm:presLayoutVars>
      </dgm:prSet>
      <dgm:spPr/>
    </dgm:pt>
    <dgm:pt modelId="{6862972A-A554-084A-A4B9-6682F07F6319}" type="pres">
      <dgm:prSet presAssocID="{288DE315-3416-495D-9968-10F89E38630E}" presName="hierChild2" presStyleCnt="0"/>
      <dgm:spPr/>
    </dgm:pt>
    <dgm:pt modelId="{C12D3D89-3D16-9C4F-BDEC-E768A6950B71}" type="pres">
      <dgm:prSet presAssocID="{168A74BF-3561-4586-9B5E-4D2C951C9B36}" presName="hierRoot1" presStyleCnt="0"/>
      <dgm:spPr/>
    </dgm:pt>
    <dgm:pt modelId="{BB9D0871-44FC-FD4D-A53F-917ACEF21C4D}" type="pres">
      <dgm:prSet presAssocID="{168A74BF-3561-4586-9B5E-4D2C951C9B36}" presName="composite" presStyleCnt="0"/>
      <dgm:spPr/>
    </dgm:pt>
    <dgm:pt modelId="{A9C91D8B-A947-7D4E-8C49-6211F539D66A}" type="pres">
      <dgm:prSet presAssocID="{168A74BF-3561-4586-9B5E-4D2C951C9B36}" presName="background" presStyleLbl="node0" presStyleIdx="2" presStyleCnt="3"/>
      <dgm:spPr/>
    </dgm:pt>
    <dgm:pt modelId="{CE6F47CA-7EB5-2647-8E9C-95A499F9F0E9}" type="pres">
      <dgm:prSet presAssocID="{168A74BF-3561-4586-9B5E-4D2C951C9B36}" presName="text" presStyleLbl="fgAcc0" presStyleIdx="2" presStyleCnt="3">
        <dgm:presLayoutVars>
          <dgm:chPref val="3"/>
        </dgm:presLayoutVars>
      </dgm:prSet>
      <dgm:spPr/>
    </dgm:pt>
    <dgm:pt modelId="{BC13B7B7-958D-6A47-8D7F-92210B88E73B}" type="pres">
      <dgm:prSet presAssocID="{168A74BF-3561-4586-9B5E-4D2C951C9B36}" presName="hierChild2" presStyleCnt="0"/>
      <dgm:spPr/>
    </dgm:pt>
  </dgm:ptLst>
  <dgm:cxnLst>
    <dgm:cxn modelId="{00A3A415-2352-45DA-AF2F-04EBE67A305E}" srcId="{664411EC-D9B2-4F0A-BE28-489726EAF0DF}" destId="{0F56E957-A151-43BA-9AF4-AEDC9C62B87B}" srcOrd="0" destOrd="0" parTransId="{403AC243-4FDF-4184-813B-F57FDFC5B0B4}" sibTransId="{26174290-1373-40F5-AE6F-22D5E51A102D}"/>
    <dgm:cxn modelId="{99172255-E4FE-45CE-986C-806F24825410}" srcId="{664411EC-D9B2-4F0A-BE28-489726EAF0DF}" destId="{168A74BF-3561-4586-9B5E-4D2C951C9B36}" srcOrd="2" destOrd="0" parTransId="{83F683F2-CBB9-417B-A184-13E10419E577}" sibTransId="{34306A98-0453-4B77-B026-39405C07FEC5}"/>
    <dgm:cxn modelId="{BCD0A991-CE90-434D-8522-8493C6373372}" type="presOf" srcId="{288DE315-3416-495D-9968-10F89E38630E}" destId="{68115E82-744B-7B49-87D1-6AA9A99D2A49}" srcOrd="0" destOrd="0" presId="urn:microsoft.com/office/officeart/2005/8/layout/hierarchy1"/>
    <dgm:cxn modelId="{FC8BB0A2-B4E7-43C0-B1A1-88B622578193}" srcId="{664411EC-D9B2-4F0A-BE28-489726EAF0DF}" destId="{288DE315-3416-495D-9968-10F89E38630E}" srcOrd="1" destOrd="0" parTransId="{7F705E44-68D9-4E1F-A148-B7F51B34D267}" sibTransId="{7FB0742A-ACFD-420B-BE0E-1568582CFE3A}"/>
    <dgm:cxn modelId="{D24EF0B1-F531-2E41-A176-09DF7932B8F2}" type="presOf" srcId="{168A74BF-3561-4586-9B5E-4D2C951C9B36}" destId="{CE6F47CA-7EB5-2647-8E9C-95A499F9F0E9}" srcOrd="0" destOrd="0" presId="urn:microsoft.com/office/officeart/2005/8/layout/hierarchy1"/>
    <dgm:cxn modelId="{63F31DC7-3D75-354F-B794-7689CB0E45CB}" type="presOf" srcId="{0F56E957-A151-43BA-9AF4-AEDC9C62B87B}" destId="{83415955-58A6-5944-850E-205D5BE671B0}" srcOrd="0" destOrd="0" presId="urn:microsoft.com/office/officeart/2005/8/layout/hierarchy1"/>
    <dgm:cxn modelId="{D43A1ADC-4801-F844-A402-4EB155B7F6D2}" type="presOf" srcId="{664411EC-D9B2-4F0A-BE28-489726EAF0DF}" destId="{C8B05941-BDFB-D744-A3BC-CE8296973812}" srcOrd="0" destOrd="0" presId="urn:microsoft.com/office/officeart/2005/8/layout/hierarchy1"/>
    <dgm:cxn modelId="{FC4E8BA3-3BEB-6C47-9093-14EA9C3CABB8}" type="presParOf" srcId="{C8B05941-BDFB-D744-A3BC-CE8296973812}" destId="{50AAFC55-49D5-D549-82BC-11DDBB9573F1}" srcOrd="0" destOrd="0" presId="urn:microsoft.com/office/officeart/2005/8/layout/hierarchy1"/>
    <dgm:cxn modelId="{68583483-B422-174E-8C6A-3D23E347849B}" type="presParOf" srcId="{50AAFC55-49D5-D549-82BC-11DDBB9573F1}" destId="{95CC5D0A-3B1A-AD49-98BF-99A1B8D44E4C}" srcOrd="0" destOrd="0" presId="urn:microsoft.com/office/officeart/2005/8/layout/hierarchy1"/>
    <dgm:cxn modelId="{51CB90BE-8EE8-D542-B4B5-A4C29C44BB19}" type="presParOf" srcId="{95CC5D0A-3B1A-AD49-98BF-99A1B8D44E4C}" destId="{48C90B7B-F0E7-FE4A-B5A6-4825C6C4146F}" srcOrd="0" destOrd="0" presId="urn:microsoft.com/office/officeart/2005/8/layout/hierarchy1"/>
    <dgm:cxn modelId="{2387F718-B791-1448-A6BF-648FE9BDCA92}" type="presParOf" srcId="{95CC5D0A-3B1A-AD49-98BF-99A1B8D44E4C}" destId="{83415955-58A6-5944-850E-205D5BE671B0}" srcOrd="1" destOrd="0" presId="urn:microsoft.com/office/officeart/2005/8/layout/hierarchy1"/>
    <dgm:cxn modelId="{438D8245-188E-2448-9FA4-139FB7716357}" type="presParOf" srcId="{50AAFC55-49D5-D549-82BC-11DDBB9573F1}" destId="{8B2EF85D-EEAD-9A4D-9C0A-6FE0B06B1FE0}" srcOrd="1" destOrd="0" presId="urn:microsoft.com/office/officeart/2005/8/layout/hierarchy1"/>
    <dgm:cxn modelId="{DE4DF140-1296-6443-B6C1-0CEFABDFF0ED}" type="presParOf" srcId="{C8B05941-BDFB-D744-A3BC-CE8296973812}" destId="{614A923F-2E80-E746-A73D-82E061A4EBE4}" srcOrd="1" destOrd="0" presId="urn:microsoft.com/office/officeart/2005/8/layout/hierarchy1"/>
    <dgm:cxn modelId="{07A40FCD-6D01-8649-8C67-E4208DB83833}" type="presParOf" srcId="{614A923F-2E80-E746-A73D-82E061A4EBE4}" destId="{E1212725-3E87-1A46-AE15-6F44B7BF4226}" srcOrd="0" destOrd="0" presId="urn:microsoft.com/office/officeart/2005/8/layout/hierarchy1"/>
    <dgm:cxn modelId="{4482F4C0-1BC0-A643-9CED-7CBCB608C433}" type="presParOf" srcId="{E1212725-3E87-1A46-AE15-6F44B7BF4226}" destId="{859DBCE1-97C7-EA4D-816E-D5ABEDF751CB}" srcOrd="0" destOrd="0" presId="urn:microsoft.com/office/officeart/2005/8/layout/hierarchy1"/>
    <dgm:cxn modelId="{18BECB97-B4E8-7B48-9C3C-5138FA22A37A}" type="presParOf" srcId="{E1212725-3E87-1A46-AE15-6F44B7BF4226}" destId="{68115E82-744B-7B49-87D1-6AA9A99D2A49}" srcOrd="1" destOrd="0" presId="urn:microsoft.com/office/officeart/2005/8/layout/hierarchy1"/>
    <dgm:cxn modelId="{C938F7E3-21A2-774D-A92B-432EB93A87A1}" type="presParOf" srcId="{614A923F-2E80-E746-A73D-82E061A4EBE4}" destId="{6862972A-A554-084A-A4B9-6682F07F6319}" srcOrd="1" destOrd="0" presId="urn:microsoft.com/office/officeart/2005/8/layout/hierarchy1"/>
    <dgm:cxn modelId="{1C51261A-747C-744A-B011-63A60FB08E7E}" type="presParOf" srcId="{C8B05941-BDFB-D744-A3BC-CE8296973812}" destId="{C12D3D89-3D16-9C4F-BDEC-E768A6950B71}" srcOrd="2" destOrd="0" presId="urn:microsoft.com/office/officeart/2005/8/layout/hierarchy1"/>
    <dgm:cxn modelId="{2578C9C1-F49D-2845-A443-8D68934600F1}" type="presParOf" srcId="{C12D3D89-3D16-9C4F-BDEC-E768A6950B71}" destId="{BB9D0871-44FC-FD4D-A53F-917ACEF21C4D}" srcOrd="0" destOrd="0" presId="urn:microsoft.com/office/officeart/2005/8/layout/hierarchy1"/>
    <dgm:cxn modelId="{E9AF9CA0-0332-8D40-A61A-FEDE1FE621E6}" type="presParOf" srcId="{BB9D0871-44FC-FD4D-A53F-917ACEF21C4D}" destId="{A9C91D8B-A947-7D4E-8C49-6211F539D66A}" srcOrd="0" destOrd="0" presId="urn:microsoft.com/office/officeart/2005/8/layout/hierarchy1"/>
    <dgm:cxn modelId="{56D950A7-B819-2748-A564-CC219141D421}" type="presParOf" srcId="{BB9D0871-44FC-FD4D-A53F-917ACEF21C4D}" destId="{CE6F47CA-7EB5-2647-8E9C-95A499F9F0E9}" srcOrd="1" destOrd="0" presId="urn:microsoft.com/office/officeart/2005/8/layout/hierarchy1"/>
    <dgm:cxn modelId="{96CEC313-F4B1-6648-8B54-E73104572F44}" type="presParOf" srcId="{C12D3D89-3D16-9C4F-BDEC-E768A6950B71}" destId="{BC13B7B7-958D-6A47-8D7F-92210B88E73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87DFC3-8227-4726-988E-B02F5905F1D8}"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A4ABE737-52E7-4C3E-96EC-BBA060DA7594}">
      <dgm:prSet/>
      <dgm:spPr/>
      <dgm:t>
        <a:bodyPr/>
        <a:lstStyle/>
        <a:p>
          <a:r>
            <a:rPr lang="en-US" dirty="0"/>
            <a:t>The dock is where alllllll your favorite applications live </a:t>
          </a:r>
        </a:p>
      </dgm:t>
    </dgm:pt>
    <dgm:pt modelId="{74BCAA4C-9137-44BA-920A-D827203109BD}" type="parTrans" cxnId="{22FAAC32-1655-4CC0-B0D5-0B33F09E5E1E}">
      <dgm:prSet/>
      <dgm:spPr/>
      <dgm:t>
        <a:bodyPr/>
        <a:lstStyle/>
        <a:p>
          <a:endParaRPr lang="en-US"/>
        </a:p>
      </dgm:t>
    </dgm:pt>
    <dgm:pt modelId="{EEA501B9-931B-4D57-AFD7-99DFBB9A21AD}" type="sibTrans" cxnId="{22FAAC32-1655-4CC0-B0D5-0B33F09E5E1E}">
      <dgm:prSet/>
      <dgm:spPr/>
      <dgm:t>
        <a:bodyPr/>
        <a:lstStyle/>
        <a:p>
          <a:endParaRPr lang="en-US"/>
        </a:p>
      </dgm:t>
    </dgm:pt>
    <dgm:pt modelId="{1ADB4AD1-76B3-4572-AF62-BEE2BB62D904}">
      <dgm:prSet/>
      <dgm:spPr/>
      <dgm:t>
        <a:bodyPr/>
        <a:lstStyle/>
        <a:p>
          <a:r>
            <a:rPr lang="en-US" dirty="0"/>
            <a:t>Guess how we get there?</a:t>
          </a:r>
        </a:p>
      </dgm:t>
    </dgm:pt>
    <dgm:pt modelId="{0976EF1E-9E8D-4505-B5FF-BCD0D17E285F}" type="parTrans" cxnId="{F4486BC6-3D3C-46AF-B6DD-2C6ECF319235}">
      <dgm:prSet/>
      <dgm:spPr/>
      <dgm:t>
        <a:bodyPr/>
        <a:lstStyle/>
        <a:p>
          <a:endParaRPr lang="en-US"/>
        </a:p>
      </dgm:t>
    </dgm:pt>
    <dgm:pt modelId="{374120C5-1584-4850-BB4E-41F77118BC4C}" type="sibTrans" cxnId="{F4486BC6-3D3C-46AF-B6DD-2C6ECF319235}">
      <dgm:prSet/>
      <dgm:spPr/>
      <dgm:t>
        <a:bodyPr/>
        <a:lstStyle/>
        <a:p>
          <a:endParaRPr lang="en-US"/>
        </a:p>
      </dgm:t>
    </dgm:pt>
    <dgm:pt modelId="{7281225B-E6F7-4B13-8CF5-3780FA6F3E30}">
      <dgm:prSet/>
      <dgm:spPr/>
      <dgm:t>
        <a:bodyPr/>
        <a:lstStyle/>
        <a:p>
          <a:r>
            <a:rPr lang="en-US" dirty="0"/>
            <a:t>VO + D</a:t>
          </a:r>
        </a:p>
      </dgm:t>
    </dgm:pt>
    <dgm:pt modelId="{C2DB78F5-AA97-4E2D-87AC-A7921525A0E7}" type="parTrans" cxnId="{0F761A8B-0ABA-4864-8797-81153E59CEC4}">
      <dgm:prSet/>
      <dgm:spPr/>
      <dgm:t>
        <a:bodyPr/>
        <a:lstStyle/>
        <a:p>
          <a:endParaRPr lang="en-US"/>
        </a:p>
      </dgm:t>
    </dgm:pt>
    <dgm:pt modelId="{4061CADA-1200-40A7-8935-EC382ED98AE3}" type="sibTrans" cxnId="{0F761A8B-0ABA-4864-8797-81153E59CEC4}">
      <dgm:prSet/>
      <dgm:spPr/>
      <dgm:t>
        <a:bodyPr/>
        <a:lstStyle/>
        <a:p>
          <a:endParaRPr lang="en-US"/>
        </a:p>
      </dgm:t>
    </dgm:pt>
    <dgm:pt modelId="{085F23DE-FC98-4288-AD12-A5C396A7A7C3}">
      <dgm:prSet/>
      <dgm:spPr/>
      <dgm:t>
        <a:bodyPr/>
        <a:lstStyle/>
        <a:p>
          <a:r>
            <a:rPr lang="en-US" dirty="0"/>
            <a:t>Guess how we get out?</a:t>
          </a:r>
        </a:p>
      </dgm:t>
    </dgm:pt>
    <dgm:pt modelId="{B5C03213-DF97-4CB3-9C87-A2D4E62835B2}" type="parTrans" cxnId="{3E66C785-62CF-4A07-BBE2-2FFBB4500C77}">
      <dgm:prSet/>
      <dgm:spPr/>
      <dgm:t>
        <a:bodyPr/>
        <a:lstStyle/>
        <a:p>
          <a:endParaRPr lang="en-US"/>
        </a:p>
      </dgm:t>
    </dgm:pt>
    <dgm:pt modelId="{54D4CEFE-DFD2-4463-963C-8742356BDBD4}" type="sibTrans" cxnId="{3E66C785-62CF-4A07-BBE2-2FFBB4500C77}">
      <dgm:prSet/>
      <dgm:spPr/>
      <dgm:t>
        <a:bodyPr/>
        <a:lstStyle/>
        <a:p>
          <a:endParaRPr lang="en-US"/>
        </a:p>
      </dgm:t>
    </dgm:pt>
    <dgm:pt modelId="{C40778A3-1DB5-B34B-AD03-90DE682C7EF1}">
      <dgm:prSet/>
      <dgm:spPr/>
      <dgm:t>
        <a:bodyPr/>
        <a:lstStyle/>
        <a:p>
          <a:r>
            <a:rPr lang="en-US" dirty="0">
              <a:solidFill>
                <a:schemeClr val="tx1"/>
              </a:solidFill>
            </a:rPr>
            <a:t>ESC to…escape!</a:t>
          </a:r>
        </a:p>
      </dgm:t>
    </dgm:pt>
    <dgm:pt modelId="{B9B3B8A8-6D12-3A4E-A8B8-1E833B9A2919}" type="parTrans" cxnId="{C148AF0E-9728-C646-B792-2EAAAF02E533}">
      <dgm:prSet/>
      <dgm:spPr/>
      <dgm:t>
        <a:bodyPr/>
        <a:lstStyle/>
        <a:p>
          <a:endParaRPr lang="en-US"/>
        </a:p>
      </dgm:t>
    </dgm:pt>
    <dgm:pt modelId="{4D6EEBAF-8D89-3345-A09A-75F8C83452E7}" type="sibTrans" cxnId="{C148AF0E-9728-C646-B792-2EAAAF02E533}">
      <dgm:prSet/>
      <dgm:spPr/>
      <dgm:t>
        <a:bodyPr/>
        <a:lstStyle/>
        <a:p>
          <a:endParaRPr lang="en-US"/>
        </a:p>
      </dgm:t>
    </dgm:pt>
    <dgm:pt modelId="{2C184C74-7253-2B42-AE2E-3EAA9A38700E}">
      <dgm:prSet/>
      <dgm:spPr/>
      <dgm:t>
        <a:bodyPr/>
        <a:lstStyle/>
        <a:p>
          <a:r>
            <a:rPr lang="en-US" dirty="0">
              <a:solidFill>
                <a:schemeClr val="tx1"/>
              </a:solidFill>
            </a:rPr>
            <a:t>Cmd/Q to close an application</a:t>
          </a:r>
        </a:p>
      </dgm:t>
    </dgm:pt>
    <dgm:pt modelId="{3EB731DE-9953-004A-BD8C-F85FE58F1C4E}" type="parTrans" cxnId="{AEA367A4-690A-C74B-8081-062A88C741D3}">
      <dgm:prSet/>
      <dgm:spPr/>
      <dgm:t>
        <a:bodyPr/>
        <a:lstStyle/>
        <a:p>
          <a:endParaRPr lang="en-US"/>
        </a:p>
      </dgm:t>
    </dgm:pt>
    <dgm:pt modelId="{EB4E76FF-B05A-2C46-9861-6916712803C1}" type="sibTrans" cxnId="{AEA367A4-690A-C74B-8081-062A88C741D3}">
      <dgm:prSet/>
      <dgm:spPr/>
      <dgm:t>
        <a:bodyPr/>
        <a:lstStyle/>
        <a:p>
          <a:endParaRPr lang="en-US"/>
        </a:p>
      </dgm:t>
    </dgm:pt>
    <dgm:pt modelId="{DA9F2566-C9E9-1445-9912-F54B1B454B52}">
      <dgm:prSet/>
      <dgm:spPr/>
      <dgm:t>
        <a:bodyPr/>
        <a:lstStyle/>
        <a:p>
          <a:r>
            <a:rPr lang="en-US" dirty="0">
              <a:solidFill>
                <a:schemeClr val="tx1"/>
              </a:solidFill>
            </a:rPr>
            <a:t>Cmd/W to close a window</a:t>
          </a:r>
        </a:p>
      </dgm:t>
    </dgm:pt>
    <dgm:pt modelId="{18B06FBB-F320-AD45-AE41-A6C8B9801161}" type="parTrans" cxnId="{B7DA988C-EC4E-2B45-940E-34E5AE469F34}">
      <dgm:prSet/>
      <dgm:spPr/>
      <dgm:t>
        <a:bodyPr/>
        <a:lstStyle/>
        <a:p>
          <a:endParaRPr lang="en-US"/>
        </a:p>
      </dgm:t>
    </dgm:pt>
    <dgm:pt modelId="{E04178A4-365D-AB40-8CE8-E8EA3AD3A63A}" type="sibTrans" cxnId="{B7DA988C-EC4E-2B45-940E-34E5AE469F34}">
      <dgm:prSet/>
      <dgm:spPr/>
      <dgm:t>
        <a:bodyPr/>
        <a:lstStyle/>
        <a:p>
          <a:endParaRPr lang="en-US"/>
        </a:p>
      </dgm:t>
    </dgm:pt>
    <dgm:pt modelId="{7A0B617C-E0F1-2D44-AAB4-277C10A19AAD}">
      <dgm:prSet/>
      <dgm:spPr/>
      <dgm:t>
        <a:bodyPr/>
        <a:lstStyle/>
        <a:p>
          <a:r>
            <a:rPr lang="en-US" dirty="0"/>
            <a:t>Arrow right and left to hear the items</a:t>
          </a:r>
        </a:p>
      </dgm:t>
    </dgm:pt>
    <dgm:pt modelId="{FB0FA753-D3B3-DC4F-B3B0-2F7BE5111A5D}" type="parTrans" cxnId="{5D79263D-EBF2-E445-BE31-B7088E6D88C9}">
      <dgm:prSet/>
      <dgm:spPr/>
    </dgm:pt>
    <dgm:pt modelId="{34DBA931-C6ED-2849-83E4-0EDB4B50B985}" type="sibTrans" cxnId="{5D79263D-EBF2-E445-BE31-B7088E6D88C9}">
      <dgm:prSet/>
      <dgm:spPr/>
    </dgm:pt>
    <dgm:pt modelId="{46C343EB-1E6B-9E4E-A4D1-B3C1FA35EAD8}">
      <dgm:prSet/>
      <dgm:spPr/>
      <dgm:t>
        <a:bodyPr/>
        <a:lstStyle/>
        <a:p>
          <a:r>
            <a:rPr lang="en-US" dirty="0"/>
            <a:t>First letter navigation  </a:t>
          </a:r>
        </a:p>
      </dgm:t>
    </dgm:pt>
    <dgm:pt modelId="{DF23F7C6-2B66-E141-A593-2ED03398AFF1}" type="parTrans" cxnId="{83F3FE29-86FB-0A4D-85F4-A4A7E150F465}">
      <dgm:prSet/>
      <dgm:spPr/>
    </dgm:pt>
    <dgm:pt modelId="{9DEF19CF-A704-A14D-9FBE-763E5EC64C74}" type="sibTrans" cxnId="{83F3FE29-86FB-0A4D-85F4-A4A7E150F465}">
      <dgm:prSet/>
      <dgm:spPr/>
    </dgm:pt>
    <dgm:pt modelId="{BC7BE5E5-959E-FD4F-882F-6B0644C0537E}" type="pres">
      <dgm:prSet presAssocID="{4F87DFC3-8227-4726-988E-B02F5905F1D8}" presName="linear" presStyleCnt="0">
        <dgm:presLayoutVars>
          <dgm:dir/>
          <dgm:animLvl val="lvl"/>
          <dgm:resizeHandles val="exact"/>
        </dgm:presLayoutVars>
      </dgm:prSet>
      <dgm:spPr/>
    </dgm:pt>
    <dgm:pt modelId="{C7020DDC-9564-4E42-AF60-B10C149189DD}" type="pres">
      <dgm:prSet presAssocID="{A4ABE737-52E7-4C3E-96EC-BBA060DA7594}" presName="parentLin" presStyleCnt="0"/>
      <dgm:spPr/>
    </dgm:pt>
    <dgm:pt modelId="{D3657799-1CA5-374D-A032-5E5822819B80}" type="pres">
      <dgm:prSet presAssocID="{A4ABE737-52E7-4C3E-96EC-BBA060DA7594}" presName="parentLeftMargin" presStyleLbl="node1" presStyleIdx="0" presStyleCnt="3"/>
      <dgm:spPr/>
    </dgm:pt>
    <dgm:pt modelId="{8B90E07F-98E4-3C4E-9967-689A2F8FFBE5}" type="pres">
      <dgm:prSet presAssocID="{A4ABE737-52E7-4C3E-96EC-BBA060DA7594}" presName="parentText" presStyleLbl="node1" presStyleIdx="0" presStyleCnt="3">
        <dgm:presLayoutVars>
          <dgm:chMax val="0"/>
          <dgm:bulletEnabled val="1"/>
        </dgm:presLayoutVars>
      </dgm:prSet>
      <dgm:spPr/>
    </dgm:pt>
    <dgm:pt modelId="{FAB910A2-57F8-8640-8C7A-29B4CD1DF194}" type="pres">
      <dgm:prSet presAssocID="{A4ABE737-52E7-4C3E-96EC-BBA060DA7594}" presName="negativeSpace" presStyleCnt="0"/>
      <dgm:spPr/>
    </dgm:pt>
    <dgm:pt modelId="{6510BD96-061B-5146-8278-E8B0B3123D77}" type="pres">
      <dgm:prSet presAssocID="{A4ABE737-52E7-4C3E-96EC-BBA060DA7594}" presName="childText" presStyleLbl="conFgAcc1" presStyleIdx="0" presStyleCnt="3">
        <dgm:presLayoutVars>
          <dgm:bulletEnabled val="1"/>
        </dgm:presLayoutVars>
      </dgm:prSet>
      <dgm:spPr/>
    </dgm:pt>
    <dgm:pt modelId="{FDBA74B8-7A2D-1E46-8F72-2534546A61F5}" type="pres">
      <dgm:prSet presAssocID="{EEA501B9-931B-4D57-AFD7-99DFBB9A21AD}" presName="spaceBetweenRectangles" presStyleCnt="0"/>
      <dgm:spPr/>
    </dgm:pt>
    <dgm:pt modelId="{BC0E1577-61EF-464A-B42C-6BB6D3999DAB}" type="pres">
      <dgm:prSet presAssocID="{1ADB4AD1-76B3-4572-AF62-BEE2BB62D904}" presName="parentLin" presStyleCnt="0"/>
      <dgm:spPr/>
    </dgm:pt>
    <dgm:pt modelId="{F8A22728-B55A-F742-9F47-B97295D332F1}" type="pres">
      <dgm:prSet presAssocID="{1ADB4AD1-76B3-4572-AF62-BEE2BB62D904}" presName="parentLeftMargin" presStyleLbl="node1" presStyleIdx="0" presStyleCnt="3"/>
      <dgm:spPr/>
    </dgm:pt>
    <dgm:pt modelId="{42FAB578-9908-974E-AB90-5DD7C15B1901}" type="pres">
      <dgm:prSet presAssocID="{1ADB4AD1-76B3-4572-AF62-BEE2BB62D904}" presName="parentText" presStyleLbl="node1" presStyleIdx="1" presStyleCnt="3">
        <dgm:presLayoutVars>
          <dgm:chMax val="0"/>
          <dgm:bulletEnabled val="1"/>
        </dgm:presLayoutVars>
      </dgm:prSet>
      <dgm:spPr/>
    </dgm:pt>
    <dgm:pt modelId="{BC5278D7-5662-C342-8000-1146F171BEA7}" type="pres">
      <dgm:prSet presAssocID="{1ADB4AD1-76B3-4572-AF62-BEE2BB62D904}" presName="negativeSpace" presStyleCnt="0"/>
      <dgm:spPr/>
    </dgm:pt>
    <dgm:pt modelId="{6FF342F8-2F87-B544-8D93-E28EC1EC92E2}" type="pres">
      <dgm:prSet presAssocID="{1ADB4AD1-76B3-4572-AF62-BEE2BB62D904}" presName="childText" presStyleLbl="conFgAcc1" presStyleIdx="1" presStyleCnt="3">
        <dgm:presLayoutVars>
          <dgm:bulletEnabled val="1"/>
        </dgm:presLayoutVars>
      </dgm:prSet>
      <dgm:spPr/>
    </dgm:pt>
    <dgm:pt modelId="{7E6D476F-A5CC-514F-8D24-5F38297CDD63}" type="pres">
      <dgm:prSet presAssocID="{374120C5-1584-4850-BB4E-41F77118BC4C}" presName="spaceBetweenRectangles" presStyleCnt="0"/>
      <dgm:spPr/>
    </dgm:pt>
    <dgm:pt modelId="{A3474DF6-3866-2943-9881-74FFA4CA7B5F}" type="pres">
      <dgm:prSet presAssocID="{085F23DE-FC98-4288-AD12-A5C396A7A7C3}" presName="parentLin" presStyleCnt="0"/>
      <dgm:spPr/>
    </dgm:pt>
    <dgm:pt modelId="{04288586-A93A-004E-BD30-08AA8486503E}" type="pres">
      <dgm:prSet presAssocID="{085F23DE-FC98-4288-AD12-A5C396A7A7C3}" presName="parentLeftMargin" presStyleLbl="node1" presStyleIdx="1" presStyleCnt="3"/>
      <dgm:spPr/>
    </dgm:pt>
    <dgm:pt modelId="{1A411FD3-3C01-2E45-807E-59EA877D8E67}" type="pres">
      <dgm:prSet presAssocID="{085F23DE-FC98-4288-AD12-A5C396A7A7C3}" presName="parentText" presStyleLbl="node1" presStyleIdx="2" presStyleCnt="3">
        <dgm:presLayoutVars>
          <dgm:chMax val="0"/>
          <dgm:bulletEnabled val="1"/>
        </dgm:presLayoutVars>
      </dgm:prSet>
      <dgm:spPr/>
    </dgm:pt>
    <dgm:pt modelId="{27E8DBDA-1A71-734D-9220-0AD287E6C5D5}" type="pres">
      <dgm:prSet presAssocID="{085F23DE-FC98-4288-AD12-A5C396A7A7C3}" presName="negativeSpace" presStyleCnt="0"/>
      <dgm:spPr/>
    </dgm:pt>
    <dgm:pt modelId="{0622ED9D-90A6-9046-8D34-5F0EAE0802AD}" type="pres">
      <dgm:prSet presAssocID="{085F23DE-FC98-4288-AD12-A5C396A7A7C3}" presName="childText" presStyleLbl="conFgAcc1" presStyleIdx="2" presStyleCnt="3" custScaleY="173283" custLinFactNeighborY="65442">
        <dgm:presLayoutVars>
          <dgm:bulletEnabled val="1"/>
        </dgm:presLayoutVars>
      </dgm:prSet>
      <dgm:spPr/>
    </dgm:pt>
  </dgm:ptLst>
  <dgm:cxnLst>
    <dgm:cxn modelId="{704F6107-E19F-2F4C-B2D6-EDE0EC0D51D7}" type="presOf" srcId="{DA9F2566-C9E9-1445-9912-F54B1B454B52}" destId="{0622ED9D-90A6-9046-8D34-5F0EAE0802AD}" srcOrd="0" destOrd="1" presId="urn:microsoft.com/office/officeart/2005/8/layout/list1"/>
    <dgm:cxn modelId="{C148AF0E-9728-C646-B792-2EAAAF02E533}" srcId="{085F23DE-FC98-4288-AD12-A5C396A7A7C3}" destId="{C40778A3-1DB5-B34B-AD03-90DE682C7EF1}" srcOrd="0" destOrd="0" parTransId="{B9B3B8A8-6D12-3A4E-A8B8-1E833B9A2919}" sibTransId="{4D6EEBAF-8D89-3345-A09A-75F8C83452E7}"/>
    <dgm:cxn modelId="{B5627426-9777-6B45-B224-F2CA416D80CF}" type="presOf" srcId="{2C184C74-7253-2B42-AE2E-3EAA9A38700E}" destId="{0622ED9D-90A6-9046-8D34-5F0EAE0802AD}" srcOrd="0" destOrd="2" presId="urn:microsoft.com/office/officeart/2005/8/layout/list1"/>
    <dgm:cxn modelId="{83F3FE29-86FB-0A4D-85F4-A4A7E150F465}" srcId="{1ADB4AD1-76B3-4572-AF62-BEE2BB62D904}" destId="{46C343EB-1E6B-9E4E-A4D1-B3C1FA35EAD8}" srcOrd="2" destOrd="0" parTransId="{DF23F7C6-2B66-E141-A593-2ED03398AFF1}" sibTransId="{9DEF19CF-A704-A14D-9FBE-763E5EC64C74}"/>
    <dgm:cxn modelId="{22FAAC32-1655-4CC0-B0D5-0B33F09E5E1E}" srcId="{4F87DFC3-8227-4726-988E-B02F5905F1D8}" destId="{A4ABE737-52E7-4C3E-96EC-BBA060DA7594}" srcOrd="0" destOrd="0" parTransId="{74BCAA4C-9137-44BA-920A-D827203109BD}" sibTransId="{EEA501B9-931B-4D57-AFD7-99DFBB9A21AD}"/>
    <dgm:cxn modelId="{765F7635-1518-134F-9EE3-26C1EA230E12}" type="presOf" srcId="{7281225B-E6F7-4B13-8CF5-3780FA6F3E30}" destId="{6FF342F8-2F87-B544-8D93-E28EC1EC92E2}" srcOrd="0" destOrd="0" presId="urn:microsoft.com/office/officeart/2005/8/layout/list1"/>
    <dgm:cxn modelId="{7D0BCA39-F925-2F44-9E17-5900ED9296DB}" type="presOf" srcId="{1ADB4AD1-76B3-4572-AF62-BEE2BB62D904}" destId="{F8A22728-B55A-F742-9F47-B97295D332F1}" srcOrd="0" destOrd="0" presId="urn:microsoft.com/office/officeart/2005/8/layout/list1"/>
    <dgm:cxn modelId="{5D79263D-EBF2-E445-BE31-B7088E6D88C9}" srcId="{1ADB4AD1-76B3-4572-AF62-BEE2BB62D904}" destId="{7A0B617C-E0F1-2D44-AAB4-277C10A19AAD}" srcOrd="1" destOrd="0" parTransId="{FB0FA753-D3B3-DC4F-B3B0-2F7BE5111A5D}" sibTransId="{34DBA931-C6ED-2849-83E4-0EDB4B50B985}"/>
    <dgm:cxn modelId="{6FC24154-DD86-0049-9D9A-4894E03E9CA7}" type="presOf" srcId="{7A0B617C-E0F1-2D44-AAB4-277C10A19AAD}" destId="{6FF342F8-2F87-B544-8D93-E28EC1EC92E2}" srcOrd="0" destOrd="1" presId="urn:microsoft.com/office/officeart/2005/8/layout/list1"/>
    <dgm:cxn modelId="{F333DB59-B21D-624F-93EA-30C07F905F96}" type="presOf" srcId="{085F23DE-FC98-4288-AD12-A5C396A7A7C3}" destId="{1A411FD3-3C01-2E45-807E-59EA877D8E67}" srcOrd="1" destOrd="0" presId="urn:microsoft.com/office/officeart/2005/8/layout/list1"/>
    <dgm:cxn modelId="{3E66C785-62CF-4A07-BBE2-2FFBB4500C77}" srcId="{4F87DFC3-8227-4726-988E-B02F5905F1D8}" destId="{085F23DE-FC98-4288-AD12-A5C396A7A7C3}" srcOrd="2" destOrd="0" parTransId="{B5C03213-DF97-4CB3-9C87-A2D4E62835B2}" sibTransId="{54D4CEFE-DFD2-4463-963C-8742356BDBD4}"/>
    <dgm:cxn modelId="{0F761A8B-0ABA-4864-8797-81153E59CEC4}" srcId="{1ADB4AD1-76B3-4572-AF62-BEE2BB62D904}" destId="{7281225B-E6F7-4B13-8CF5-3780FA6F3E30}" srcOrd="0" destOrd="0" parTransId="{C2DB78F5-AA97-4E2D-87AC-A7921525A0E7}" sibTransId="{4061CADA-1200-40A7-8935-EC382ED98AE3}"/>
    <dgm:cxn modelId="{B7DA988C-EC4E-2B45-940E-34E5AE469F34}" srcId="{085F23DE-FC98-4288-AD12-A5C396A7A7C3}" destId="{DA9F2566-C9E9-1445-9912-F54B1B454B52}" srcOrd="1" destOrd="0" parTransId="{18B06FBB-F320-AD45-AE41-A6C8B9801161}" sibTransId="{E04178A4-365D-AB40-8CE8-E8EA3AD3A63A}"/>
    <dgm:cxn modelId="{2C91B295-0880-E440-9C49-5400D6FF5373}" type="presOf" srcId="{1ADB4AD1-76B3-4572-AF62-BEE2BB62D904}" destId="{42FAB578-9908-974E-AB90-5DD7C15B1901}" srcOrd="1" destOrd="0" presId="urn:microsoft.com/office/officeart/2005/8/layout/list1"/>
    <dgm:cxn modelId="{AEA367A4-690A-C74B-8081-062A88C741D3}" srcId="{085F23DE-FC98-4288-AD12-A5C396A7A7C3}" destId="{2C184C74-7253-2B42-AE2E-3EAA9A38700E}" srcOrd="2" destOrd="0" parTransId="{3EB731DE-9953-004A-BD8C-F85FE58F1C4E}" sibTransId="{EB4E76FF-B05A-2C46-9861-6916712803C1}"/>
    <dgm:cxn modelId="{A57015A6-BAA0-934B-A0F1-63ECF741E816}" type="presOf" srcId="{A4ABE737-52E7-4C3E-96EC-BBA060DA7594}" destId="{8B90E07F-98E4-3C4E-9967-689A2F8FFBE5}" srcOrd="1" destOrd="0" presId="urn:microsoft.com/office/officeart/2005/8/layout/list1"/>
    <dgm:cxn modelId="{278806B6-A294-BF4C-8C0E-1FE0AA100B5F}" type="presOf" srcId="{46C343EB-1E6B-9E4E-A4D1-B3C1FA35EAD8}" destId="{6FF342F8-2F87-B544-8D93-E28EC1EC92E2}" srcOrd="0" destOrd="2" presId="urn:microsoft.com/office/officeart/2005/8/layout/list1"/>
    <dgm:cxn modelId="{F4486BC6-3D3C-46AF-B6DD-2C6ECF319235}" srcId="{4F87DFC3-8227-4726-988E-B02F5905F1D8}" destId="{1ADB4AD1-76B3-4572-AF62-BEE2BB62D904}" srcOrd="1" destOrd="0" parTransId="{0976EF1E-9E8D-4505-B5FF-BCD0D17E285F}" sibTransId="{374120C5-1584-4850-BB4E-41F77118BC4C}"/>
    <dgm:cxn modelId="{72A90BD9-DBA2-844F-9305-4A48AE185AB3}" type="presOf" srcId="{A4ABE737-52E7-4C3E-96EC-BBA060DA7594}" destId="{D3657799-1CA5-374D-A032-5E5822819B80}" srcOrd="0" destOrd="0" presId="urn:microsoft.com/office/officeart/2005/8/layout/list1"/>
    <dgm:cxn modelId="{AE97B8DC-3AC6-1D4F-8F1E-5ACA0C136C2D}" type="presOf" srcId="{C40778A3-1DB5-B34B-AD03-90DE682C7EF1}" destId="{0622ED9D-90A6-9046-8D34-5F0EAE0802AD}" srcOrd="0" destOrd="0" presId="urn:microsoft.com/office/officeart/2005/8/layout/list1"/>
    <dgm:cxn modelId="{116174E9-E691-5544-8C27-02E66D8FA002}" type="presOf" srcId="{085F23DE-FC98-4288-AD12-A5C396A7A7C3}" destId="{04288586-A93A-004E-BD30-08AA8486503E}" srcOrd="0" destOrd="0" presId="urn:microsoft.com/office/officeart/2005/8/layout/list1"/>
    <dgm:cxn modelId="{ECDC95ED-DFE4-BA48-BCB4-F7814A13677C}" type="presOf" srcId="{4F87DFC3-8227-4726-988E-B02F5905F1D8}" destId="{BC7BE5E5-959E-FD4F-882F-6B0644C0537E}" srcOrd="0" destOrd="0" presId="urn:microsoft.com/office/officeart/2005/8/layout/list1"/>
    <dgm:cxn modelId="{5BFD4F76-E732-0B40-A552-B14D327743BF}" type="presParOf" srcId="{BC7BE5E5-959E-FD4F-882F-6B0644C0537E}" destId="{C7020DDC-9564-4E42-AF60-B10C149189DD}" srcOrd="0" destOrd="0" presId="urn:microsoft.com/office/officeart/2005/8/layout/list1"/>
    <dgm:cxn modelId="{E04BD4E3-22C5-B147-B099-8768376EE92E}" type="presParOf" srcId="{C7020DDC-9564-4E42-AF60-B10C149189DD}" destId="{D3657799-1CA5-374D-A032-5E5822819B80}" srcOrd="0" destOrd="0" presId="urn:microsoft.com/office/officeart/2005/8/layout/list1"/>
    <dgm:cxn modelId="{C7F31551-2C35-2045-9876-2B84443999FF}" type="presParOf" srcId="{C7020DDC-9564-4E42-AF60-B10C149189DD}" destId="{8B90E07F-98E4-3C4E-9967-689A2F8FFBE5}" srcOrd="1" destOrd="0" presId="urn:microsoft.com/office/officeart/2005/8/layout/list1"/>
    <dgm:cxn modelId="{DE7E3F55-FF2E-824C-95C0-21835D08C461}" type="presParOf" srcId="{BC7BE5E5-959E-FD4F-882F-6B0644C0537E}" destId="{FAB910A2-57F8-8640-8C7A-29B4CD1DF194}" srcOrd="1" destOrd="0" presId="urn:microsoft.com/office/officeart/2005/8/layout/list1"/>
    <dgm:cxn modelId="{5BE388AB-1279-9F4A-8DEB-D9B4D1C6B86A}" type="presParOf" srcId="{BC7BE5E5-959E-FD4F-882F-6B0644C0537E}" destId="{6510BD96-061B-5146-8278-E8B0B3123D77}" srcOrd="2" destOrd="0" presId="urn:microsoft.com/office/officeart/2005/8/layout/list1"/>
    <dgm:cxn modelId="{A3F9D728-AFC8-8D41-BA62-1FE083FBC69C}" type="presParOf" srcId="{BC7BE5E5-959E-FD4F-882F-6B0644C0537E}" destId="{FDBA74B8-7A2D-1E46-8F72-2534546A61F5}" srcOrd="3" destOrd="0" presId="urn:microsoft.com/office/officeart/2005/8/layout/list1"/>
    <dgm:cxn modelId="{A6424729-D4DD-7C4C-A232-C0CB4E1015B4}" type="presParOf" srcId="{BC7BE5E5-959E-FD4F-882F-6B0644C0537E}" destId="{BC0E1577-61EF-464A-B42C-6BB6D3999DAB}" srcOrd="4" destOrd="0" presId="urn:microsoft.com/office/officeart/2005/8/layout/list1"/>
    <dgm:cxn modelId="{AE8A3549-EA86-D445-8ACE-C9C7D6D62413}" type="presParOf" srcId="{BC0E1577-61EF-464A-B42C-6BB6D3999DAB}" destId="{F8A22728-B55A-F742-9F47-B97295D332F1}" srcOrd="0" destOrd="0" presId="urn:microsoft.com/office/officeart/2005/8/layout/list1"/>
    <dgm:cxn modelId="{86E621C4-47C9-DF4D-88F6-AE2A1EC9F219}" type="presParOf" srcId="{BC0E1577-61EF-464A-B42C-6BB6D3999DAB}" destId="{42FAB578-9908-974E-AB90-5DD7C15B1901}" srcOrd="1" destOrd="0" presId="urn:microsoft.com/office/officeart/2005/8/layout/list1"/>
    <dgm:cxn modelId="{02249BB9-5705-8646-8678-485EBEF05856}" type="presParOf" srcId="{BC7BE5E5-959E-FD4F-882F-6B0644C0537E}" destId="{BC5278D7-5662-C342-8000-1146F171BEA7}" srcOrd="5" destOrd="0" presId="urn:microsoft.com/office/officeart/2005/8/layout/list1"/>
    <dgm:cxn modelId="{10F6AFC7-031F-7C48-BD02-5B5F0D74EA2B}" type="presParOf" srcId="{BC7BE5E5-959E-FD4F-882F-6B0644C0537E}" destId="{6FF342F8-2F87-B544-8D93-E28EC1EC92E2}" srcOrd="6" destOrd="0" presId="urn:microsoft.com/office/officeart/2005/8/layout/list1"/>
    <dgm:cxn modelId="{764B120B-068B-E849-B2A6-18BA28149D1C}" type="presParOf" srcId="{BC7BE5E5-959E-FD4F-882F-6B0644C0537E}" destId="{7E6D476F-A5CC-514F-8D24-5F38297CDD63}" srcOrd="7" destOrd="0" presId="urn:microsoft.com/office/officeart/2005/8/layout/list1"/>
    <dgm:cxn modelId="{10E733C4-247D-BB4B-A1D7-6228552D7299}" type="presParOf" srcId="{BC7BE5E5-959E-FD4F-882F-6B0644C0537E}" destId="{A3474DF6-3866-2943-9881-74FFA4CA7B5F}" srcOrd="8" destOrd="0" presId="urn:microsoft.com/office/officeart/2005/8/layout/list1"/>
    <dgm:cxn modelId="{60CB786E-B73B-4646-918D-F119A9494EF5}" type="presParOf" srcId="{A3474DF6-3866-2943-9881-74FFA4CA7B5F}" destId="{04288586-A93A-004E-BD30-08AA8486503E}" srcOrd="0" destOrd="0" presId="urn:microsoft.com/office/officeart/2005/8/layout/list1"/>
    <dgm:cxn modelId="{3599D025-7310-8E44-B5C4-666C93D39D97}" type="presParOf" srcId="{A3474DF6-3866-2943-9881-74FFA4CA7B5F}" destId="{1A411FD3-3C01-2E45-807E-59EA877D8E67}" srcOrd="1" destOrd="0" presId="urn:microsoft.com/office/officeart/2005/8/layout/list1"/>
    <dgm:cxn modelId="{D8F18DAB-3DDD-0F40-A84A-86896FA40A7A}" type="presParOf" srcId="{BC7BE5E5-959E-FD4F-882F-6B0644C0537E}" destId="{27E8DBDA-1A71-734D-9220-0AD287E6C5D5}" srcOrd="9" destOrd="0" presId="urn:microsoft.com/office/officeart/2005/8/layout/list1"/>
    <dgm:cxn modelId="{00560F4D-061B-8640-B63E-673982B139C7}" type="presParOf" srcId="{BC7BE5E5-959E-FD4F-882F-6B0644C0537E}" destId="{0622ED9D-90A6-9046-8D34-5F0EAE0802A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AD419D-0BDC-4E4D-A333-D3B5A8DDE962}"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DCCD6FE0-6E2A-4DC9-ADBF-75BE31E7BDCE}">
      <dgm:prSet/>
      <dgm:spPr/>
      <dgm:t>
        <a:bodyPr/>
        <a:lstStyle/>
        <a:p>
          <a:r>
            <a:rPr lang="en-US" dirty="0"/>
            <a:t>Tutorial is always there for a refresher!</a:t>
          </a:r>
        </a:p>
      </dgm:t>
    </dgm:pt>
    <dgm:pt modelId="{9478ACCD-A9CB-4512-B8DC-792D1033D53B}" type="parTrans" cxnId="{20098731-8CBD-4C8C-9F81-3F17F5D57349}">
      <dgm:prSet/>
      <dgm:spPr/>
      <dgm:t>
        <a:bodyPr/>
        <a:lstStyle/>
        <a:p>
          <a:endParaRPr lang="en-US"/>
        </a:p>
      </dgm:t>
    </dgm:pt>
    <dgm:pt modelId="{603E0C0A-E2DB-4B6F-A79B-3191334E70C3}" type="sibTrans" cxnId="{20098731-8CBD-4C8C-9F81-3F17F5D57349}">
      <dgm:prSet/>
      <dgm:spPr/>
      <dgm:t>
        <a:bodyPr/>
        <a:lstStyle/>
        <a:p>
          <a:endParaRPr lang="en-US"/>
        </a:p>
      </dgm:t>
    </dgm:pt>
    <dgm:pt modelId="{DFF762B0-162C-4118-9A4A-76725BB7BD53}">
      <dgm:prSet/>
      <dgm:spPr/>
      <dgm:t>
        <a:bodyPr/>
        <a:lstStyle/>
        <a:p>
          <a:r>
            <a:rPr lang="en-US" dirty="0"/>
            <a:t>Utility lets you make choices (like changing VO keys to capslock instead of control/option)!</a:t>
          </a:r>
        </a:p>
      </dgm:t>
    </dgm:pt>
    <dgm:pt modelId="{24287E66-6E5C-47AE-9170-0FB91834C62D}" type="parTrans" cxnId="{6541A791-1F54-405E-9F16-2E7B1C9FAEF8}">
      <dgm:prSet/>
      <dgm:spPr/>
      <dgm:t>
        <a:bodyPr/>
        <a:lstStyle/>
        <a:p>
          <a:endParaRPr lang="en-US"/>
        </a:p>
      </dgm:t>
    </dgm:pt>
    <dgm:pt modelId="{ECEE3081-75CD-4ABB-BB0C-B20BD3B8DD36}" type="sibTrans" cxnId="{6541A791-1F54-405E-9F16-2E7B1C9FAEF8}">
      <dgm:prSet/>
      <dgm:spPr/>
      <dgm:t>
        <a:bodyPr/>
        <a:lstStyle/>
        <a:p>
          <a:endParaRPr lang="en-US"/>
        </a:p>
      </dgm:t>
    </dgm:pt>
    <dgm:pt modelId="{82314C72-67C8-FC46-B79E-47B8128C5019}" type="pres">
      <dgm:prSet presAssocID="{B6AD419D-0BDC-4E4D-A333-D3B5A8DDE962}" presName="linear" presStyleCnt="0">
        <dgm:presLayoutVars>
          <dgm:animLvl val="lvl"/>
          <dgm:resizeHandles val="exact"/>
        </dgm:presLayoutVars>
      </dgm:prSet>
      <dgm:spPr/>
    </dgm:pt>
    <dgm:pt modelId="{52D1F480-1923-9345-9FAF-7E6C346F64D9}" type="pres">
      <dgm:prSet presAssocID="{DCCD6FE0-6E2A-4DC9-ADBF-75BE31E7BDCE}" presName="parentText" presStyleLbl="node1" presStyleIdx="0" presStyleCnt="2">
        <dgm:presLayoutVars>
          <dgm:chMax val="0"/>
          <dgm:bulletEnabled val="1"/>
        </dgm:presLayoutVars>
      </dgm:prSet>
      <dgm:spPr/>
    </dgm:pt>
    <dgm:pt modelId="{FFCCB6C8-C1A3-5F44-828F-4737CEB33664}" type="pres">
      <dgm:prSet presAssocID="{603E0C0A-E2DB-4B6F-A79B-3191334E70C3}" presName="spacer" presStyleCnt="0"/>
      <dgm:spPr/>
    </dgm:pt>
    <dgm:pt modelId="{A31CA1F3-B782-8C41-82B8-BF1667726995}" type="pres">
      <dgm:prSet presAssocID="{DFF762B0-162C-4118-9A4A-76725BB7BD53}" presName="parentText" presStyleLbl="node1" presStyleIdx="1" presStyleCnt="2">
        <dgm:presLayoutVars>
          <dgm:chMax val="0"/>
          <dgm:bulletEnabled val="1"/>
        </dgm:presLayoutVars>
      </dgm:prSet>
      <dgm:spPr/>
    </dgm:pt>
  </dgm:ptLst>
  <dgm:cxnLst>
    <dgm:cxn modelId="{20098731-8CBD-4C8C-9F81-3F17F5D57349}" srcId="{B6AD419D-0BDC-4E4D-A333-D3B5A8DDE962}" destId="{DCCD6FE0-6E2A-4DC9-ADBF-75BE31E7BDCE}" srcOrd="0" destOrd="0" parTransId="{9478ACCD-A9CB-4512-B8DC-792D1033D53B}" sibTransId="{603E0C0A-E2DB-4B6F-A79B-3191334E70C3}"/>
    <dgm:cxn modelId="{B8D88374-6D7F-8E4E-960E-2EB2F535A57F}" type="presOf" srcId="{B6AD419D-0BDC-4E4D-A333-D3B5A8DDE962}" destId="{82314C72-67C8-FC46-B79E-47B8128C5019}" srcOrd="0" destOrd="0" presId="urn:microsoft.com/office/officeart/2005/8/layout/vList2"/>
    <dgm:cxn modelId="{6541A791-1F54-405E-9F16-2E7B1C9FAEF8}" srcId="{B6AD419D-0BDC-4E4D-A333-D3B5A8DDE962}" destId="{DFF762B0-162C-4118-9A4A-76725BB7BD53}" srcOrd="1" destOrd="0" parTransId="{24287E66-6E5C-47AE-9170-0FB91834C62D}" sibTransId="{ECEE3081-75CD-4ABB-BB0C-B20BD3B8DD36}"/>
    <dgm:cxn modelId="{C8391EA2-23B7-054C-B106-7D3F64D33E9A}" type="presOf" srcId="{DFF762B0-162C-4118-9A4A-76725BB7BD53}" destId="{A31CA1F3-B782-8C41-82B8-BF1667726995}" srcOrd="0" destOrd="0" presId="urn:microsoft.com/office/officeart/2005/8/layout/vList2"/>
    <dgm:cxn modelId="{042323DA-3829-5841-B027-E01AF92C5676}" type="presOf" srcId="{DCCD6FE0-6E2A-4DC9-ADBF-75BE31E7BDCE}" destId="{52D1F480-1923-9345-9FAF-7E6C346F64D9}" srcOrd="0" destOrd="0" presId="urn:microsoft.com/office/officeart/2005/8/layout/vList2"/>
    <dgm:cxn modelId="{C0A8CA05-9D5F-FD4F-A365-71025A8A1525}" type="presParOf" srcId="{82314C72-67C8-FC46-B79E-47B8128C5019}" destId="{52D1F480-1923-9345-9FAF-7E6C346F64D9}" srcOrd="0" destOrd="0" presId="urn:microsoft.com/office/officeart/2005/8/layout/vList2"/>
    <dgm:cxn modelId="{0F1DF694-4AB5-974B-912D-BAB393715299}" type="presParOf" srcId="{82314C72-67C8-FC46-B79E-47B8128C5019}" destId="{FFCCB6C8-C1A3-5F44-828F-4737CEB33664}" srcOrd="1" destOrd="0" presId="urn:microsoft.com/office/officeart/2005/8/layout/vList2"/>
    <dgm:cxn modelId="{0C8D0B7C-94AB-164E-B7F1-8C6C04A3BCB9}" type="presParOf" srcId="{82314C72-67C8-FC46-B79E-47B8128C5019}" destId="{A31CA1F3-B782-8C41-82B8-BF166772699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B3EDF7-62B7-4C61-BF67-2152788C914D}"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2B7FD98-A632-42F1-92F4-259A9CBEBF43}">
      <dgm:prSet/>
      <dgm:spPr/>
      <dgm:t>
        <a:bodyPr/>
        <a:lstStyle/>
        <a:p>
          <a:pPr>
            <a:lnSpc>
              <a:spcPct val="100000"/>
            </a:lnSpc>
          </a:pPr>
          <a:r>
            <a:rPr lang="en-US" dirty="0"/>
            <a:t>Most programs have menus. Like restaurants! </a:t>
          </a:r>
        </a:p>
      </dgm:t>
    </dgm:pt>
    <dgm:pt modelId="{D85ED1A5-3F17-484D-8F2F-2E009E31A7F9}" type="parTrans" cxnId="{43D0EB20-E70D-4442-9C7F-A856D2DF67FE}">
      <dgm:prSet/>
      <dgm:spPr/>
      <dgm:t>
        <a:bodyPr/>
        <a:lstStyle/>
        <a:p>
          <a:endParaRPr lang="en-US"/>
        </a:p>
      </dgm:t>
    </dgm:pt>
    <dgm:pt modelId="{74B09C07-B010-4948-8B50-36BFF66B781B}" type="sibTrans" cxnId="{43D0EB20-E70D-4442-9C7F-A856D2DF67FE}">
      <dgm:prSet/>
      <dgm:spPr/>
      <dgm:t>
        <a:bodyPr/>
        <a:lstStyle/>
        <a:p>
          <a:endParaRPr lang="en-US"/>
        </a:p>
      </dgm:t>
    </dgm:pt>
    <dgm:pt modelId="{82D33C39-0B1C-4BE8-9457-1ADED851E7ED}">
      <dgm:prSet/>
      <dgm:spPr/>
      <dgm:t>
        <a:bodyPr/>
        <a:lstStyle/>
        <a:p>
          <a:pPr>
            <a:lnSpc>
              <a:spcPct val="100000"/>
            </a:lnSpc>
          </a:pPr>
          <a:r>
            <a:rPr lang="en-US" dirty="0"/>
            <a:t>How do you think we get there? (</a:t>
          </a:r>
          <a:r>
            <a:rPr lang="en-US" dirty="0" err="1"/>
            <a:t>VO+m</a:t>
          </a:r>
          <a:r>
            <a:rPr lang="en-US" dirty="0"/>
            <a:t>)</a:t>
          </a:r>
        </a:p>
      </dgm:t>
    </dgm:pt>
    <dgm:pt modelId="{B7A4A793-15B6-4305-A3EC-41B0A0392C9F}" type="parTrans" cxnId="{A3D22B98-E521-41B4-9BB8-8C32C7883AB6}">
      <dgm:prSet/>
      <dgm:spPr/>
      <dgm:t>
        <a:bodyPr/>
        <a:lstStyle/>
        <a:p>
          <a:endParaRPr lang="en-US"/>
        </a:p>
      </dgm:t>
    </dgm:pt>
    <dgm:pt modelId="{53A3006F-DA06-4571-BA36-E6A846F50E85}" type="sibTrans" cxnId="{A3D22B98-E521-41B4-9BB8-8C32C7883AB6}">
      <dgm:prSet/>
      <dgm:spPr/>
      <dgm:t>
        <a:bodyPr/>
        <a:lstStyle/>
        <a:p>
          <a:endParaRPr lang="en-US"/>
        </a:p>
      </dgm:t>
    </dgm:pt>
    <dgm:pt modelId="{D9E1106D-1D64-449C-B210-52E94B20147E}">
      <dgm:prSet/>
      <dgm:spPr/>
      <dgm:t>
        <a:bodyPr/>
        <a:lstStyle/>
        <a:p>
          <a:pPr>
            <a:lnSpc>
              <a:spcPct val="100000"/>
            </a:lnSpc>
          </a:pPr>
          <a:endParaRPr lang="en-US" dirty="0"/>
        </a:p>
      </dgm:t>
    </dgm:pt>
    <dgm:pt modelId="{B59287E2-2540-490D-9739-94F30690A180}" type="parTrans" cxnId="{E8EDF980-42DD-40CF-95DA-5FA215CAB18F}">
      <dgm:prSet/>
      <dgm:spPr/>
      <dgm:t>
        <a:bodyPr/>
        <a:lstStyle/>
        <a:p>
          <a:endParaRPr lang="en-US"/>
        </a:p>
      </dgm:t>
    </dgm:pt>
    <dgm:pt modelId="{AB7BEC91-EB32-4D0E-B258-1E244FB02DCE}" type="sibTrans" cxnId="{E8EDF980-42DD-40CF-95DA-5FA215CAB18F}">
      <dgm:prSet/>
      <dgm:spPr/>
      <dgm:t>
        <a:bodyPr/>
        <a:lstStyle/>
        <a:p>
          <a:endParaRPr lang="en-US"/>
        </a:p>
      </dgm:t>
    </dgm:pt>
    <dgm:pt modelId="{B3A153A2-84BD-42AF-97A5-FBAA666617D1}">
      <dgm:prSet/>
      <dgm:spPr/>
      <dgm:t>
        <a:bodyPr/>
        <a:lstStyle/>
        <a:p>
          <a:pPr>
            <a:lnSpc>
              <a:spcPct val="100000"/>
            </a:lnSpc>
          </a:pPr>
          <a:r>
            <a:rPr lang="en-US" dirty="0"/>
            <a:t>What about opening a context menu? (</a:t>
          </a:r>
          <a:r>
            <a:rPr lang="en-US" dirty="0" err="1"/>
            <a:t>VO+shift+m</a:t>
          </a:r>
          <a:r>
            <a:rPr lang="en-US" dirty="0"/>
            <a:t>)</a:t>
          </a:r>
        </a:p>
      </dgm:t>
    </dgm:pt>
    <dgm:pt modelId="{340360AA-D468-428A-837A-172333231016}" type="parTrans" cxnId="{82C75292-9CFC-4A8F-A8B5-740C4D7C25EC}">
      <dgm:prSet/>
      <dgm:spPr/>
      <dgm:t>
        <a:bodyPr/>
        <a:lstStyle/>
        <a:p>
          <a:endParaRPr lang="en-US"/>
        </a:p>
      </dgm:t>
    </dgm:pt>
    <dgm:pt modelId="{2849582A-C262-4ED8-9EA4-EEE02A625B34}" type="sibTrans" cxnId="{82C75292-9CFC-4A8F-A8B5-740C4D7C25EC}">
      <dgm:prSet/>
      <dgm:spPr/>
      <dgm:t>
        <a:bodyPr/>
        <a:lstStyle/>
        <a:p>
          <a:endParaRPr lang="en-US"/>
        </a:p>
      </dgm:t>
    </dgm:pt>
    <dgm:pt modelId="{AB8ECCAC-6326-454B-B2FD-E0A10C42287B}" type="pres">
      <dgm:prSet presAssocID="{89B3EDF7-62B7-4C61-BF67-2152788C914D}" presName="root" presStyleCnt="0">
        <dgm:presLayoutVars>
          <dgm:dir/>
          <dgm:resizeHandles val="exact"/>
        </dgm:presLayoutVars>
      </dgm:prSet>
      <dgm:spPr/>
    </dgm:pt>
    <dgm:pt modelId="{1A124771-9C61-46D2-97D0-09637766279F}" type="pres">
      <dgm:prSet presAssocID="{B2B7FD98-A632-42F1-92F4-259A9CBEBF43}" presName="compNode" presStyleCnt="0"/>
      <dgm:spPr/>
    </dgm:pt>
    <dgm:pt modelId="{02910B2E-833F-40F6-B6AF-E660F7D7EE69}" type="pres">
      <dgm:prSet presAssocID="{B2B7FD98-A632-42F1-92F4-259A9CBEBF43}" presName="bgRect" presStyleLbl="bgShp" presStyleIdx="0" presStyleCnt="3"/>
      <dgm:spPr/>
    </dgm:pt>
    <dgm:pt modelId="{C1554064-EC63-4956-BC03-06F415F5E078}" type="pres">
      <dgm:prSet presAssocID="{B2B7FD98-A632-42F1-92F4-259A9CBEBF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co"/>
        </a:ext>
      </dgm:extLst>
    </dgm:pt>
    <dgm:pt modelId="{D78A8551-462C-48EB-BBDC-CB4041172B0B}" type="pres">
      <dgm:prSet presAssocID="{B2B7FD98-A632-42F1-92F4-259A9CBEBF43}" presName="spaceRect" presStyleCnt="0"/>
      <dgm:spPr/>
    </dgm:pt>
    <dgm:pt modelId="{0127E107-5746-4D67-86C3-39F2A2D84621}" type="pres">
      <dgm:prSet presAssocID="{B2B7FD98-A632-42F1-92F4-259A9CBEBF43}" presName="parTx" presStyleLbl="revTx" presStyleIdx="0" presStyleCnt="4">
        <dgm:presLayoutVars>
          <dgm:chMax val="0"/>
          <dgm:chPref val="0"/>
        </dgm:presLayoutVars>
      </dgm:prSet>
      <dgm:spPr/>
    </dgm:pt>
    <dgm:pt modelId="{B40A90B3-3EDE-4CBF-A6A0-2F3FFA4C35EF}" type="pres">
      <dgm:prSet presAssocID="{74B09C07-B010-4948-8B50-36BFF66B781B}" presName="sibTrans" presStyleCnt="0"/>
      <dgm:spPr/>
    </dgm:pt>
    <dgm:pt modelId="{CAD32798-E607-4916-8573-7777A03936F4}" type="pres">
      <dgm:prSet presAssocID="{82D33C39-0B1C-4BE8-9457-1ADED851E7ED}" presName="compNode" presStyleCnt="0"/>
      <dgm:spPr/>
    </dgm:pt>
    <dgm:pt modelId="{B02FC142-FBF5-4BDE-80FE-81CAB205BCE1}" type="pres">
      <dgm:prSet presAssocID="{82D33C39-0B1C-4BE8-9457-1ADED851E7ED}" presName="bgRect" presStyleLbl="bgShp" presStyleIdx="1" presStyleCnt="3"/>
      <dgm:spPr/>
    </dgm:pt>
    <dgm:pt modelId="{B99F3868-20BF-4446-8C28-DAF021A68B15}" type="pres">
      <dgm:prSet presAssocID="{82D33C39-0B1C-4BE8-9457-1ADED851E7E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rrotUp"/>
        </a:ext>
      </dgm:extLst>
    </dgm:pt>
    <dgm:pt modelId="{F535DFDA-7CF4-4E35-8907-A3A77B1E6029}" type="pres">
      <dgm:prSet presAssocID="{82D33C39-0B1C-4BE8-9457-1ADED851E7ED}" presName="spaceRect" presStyleCnt="0"/>
      <dgm:spPr/>
    </dgm:pt>
    <dgm:pt modelId="{507AF57B-2C03-45E9-AC52-1F0F77B84608}" type="pres">
      <dgm:prSet presAssocID="{82D33C39-0B1C-4BE8-9457-1ADED851E7ED}" presName="parTx" presStyleLbl="revTx" presStyleIdx="1" presStyleCnt="4">
        <dgm:presLayoutVars>
          <dgm:chMax val="0"/>
          <dgm:chPref val="0"/>
        </dgm:presLayoutVars>
      </dgm:prSet>
      <dgm:spPr/>
    </dgm:pt>
    <dgm:pt modelId="{354578D3-0DFF-4500-9E19-F787051D227F}" type="pres">
      <dgm:prSet presAssocID="{82D33C39-0B1C-4BE8-9457-1ADED851E7ED}" presName="desTx" presStyleLbl="revTx" presStyleIdx="2" presStyleCnt="4">
        <dgm:presLayoutVars/>
      </dgm:prSet>
      <dgm:spPr/>
    </dgm:pt>
    <dgm:pt modelId="{01567632-6CC9-46AA-8A52-4B0736544904}" type="pres">
      <dgm:prSet presAssocID="{53A3006F-DA06-4571-BA36-E6A846F50E85}" presName="sibTrans" presStyleCnt="0"/>
      <dgm:spPr/>
    </dgm:pt>
    <dgm:pt modelId="{40AEBEC5-4633-482A-B419-4631B37E3B21}" type="pres">
      <dgm:prSet presAssocID="{B3A153A2-84BD-42AF-97A5-FBAA666617D1}" presName="compNode" presStyleCnt="0"/>
      <dgm:spPr/>
    </dgm:pt>
    <dgm:pt modelId="{F3ACDC28-4ED7-49DD-96A2-F45248B6E7E0}" type="pres">
      <dgm:prSet presAssocID="{B3A153A2-84BD-42AF-97A5-FBAA666617D1}" presName="bgRect" presStyleLbl="bgShp" presStyleIdx="2" presStyleCnt="3"/>
      <dgm:spPr/>
    </dgm:pt>
    <dgm:pt modelId="{F6F17DA7-04D1-4F2B-A0BB-C53441E05703}" type="pres">
      <dgm:prSet presAssocID="{B3A153A2-84BD-42AF-97A5-FBAA666617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 Chime"/>
        </a:ext>
      </dgm:extLst>
    </dgm:pt>
    <dgm:pt modelId="{EF8DEB69-66C9-4FD7-9324-703ACDC04AAF}" type="pres">
      <dgm:prSet presAssocID="{B3A153A2-84BD-42AF-97A5-FBAA666617D1}" presName="spaceRect" presStyleCnt="0"/>
      <dgm:spPr/>
    </dgm:pt>
    <dgm:pt modelId="{16574073-3261-498B-8547-5A5B312656E6}" type="pres">
      <dgm:prSet presAssocID="{B3A153A2-84BD-42AF-97A5-FBAA666617D1}" presName="parTx" presStyleLbl="revTx" presStyleIdx="3" presStyleCnt="4">
        <dgm:presLayoutVars>
          <dgm:chMax val="0"/>
          <dgm:chPref val="0"/>
        </dgm:presLayoutVars>
      </dgm:prSet>
      <dgm:spPr/>
    </dgm:pt>
  </dgm:ptLst>
  <dgm:cxnLst>
    <dgm:cxn modelId="{3654AB1F-CFF4-2840-A9E0-4A91C62642ED}" type="presOf" srcId="{B3A153A2-84BD-42AF-97A5-FBAA666617D1}" destId="{16574073-3261-498B-8547-5A5B312656E6}" srcOrd="0" destOrd="0" presId="urn:microsoft.com/office/officeart/2018/2/layout/IconVerticalSolidList"/>
    <dgm:cxn modelId="{43D0EB20-E70D-4442-9C7F-A856D2DF67FE}" srcId="{89B3EDF7-62B7-4C61-BF67-2152788C914D}" destId="{B2B7FD98-A632-42F1-92F4-259A9CBEBF43}" srcOrd="0" destOrd="0" parTransId="{D85ED1A5-3F17-484D-8F2F-2E009E31A7F9}" sibTransId="{74B09C07-B010-4948-8B50-36BFF66B781B}"/>
    <dgm:cxn modelId="{9536082A-5240-034D-9EE3-EA5F385C1F10}" type="presOf" srcId="{D9E1106D-1D64-449C-B210-52E94B20147E}" destId="{354578D3-0DFF-4500-9E19-F787051D227F}" srcOrd="0" destOrd="0" presId="urn:microsoft.com/office/officeart/2018/2/layout/IconVerticalSolidList"/>
    <dgm:cxn modelId="{D2356E2D-9756-6645-BE09-7AAACC8BBF7B}" type="presOf" srcId="{B2B7FD98-A632-42F1-92F4-259A9CBEBF43}" destId="{0127E107-5746-4D67-86C3-39F2A2D84621}" srcOrd="0" destOrd="0" presId="urn:microsoft.com/office/officeart/2018/2/layout/IconVerticalSolidList"/>
    <dgm:cxn modelId="{2DAE5333-FDD3-6C48-942D-DEF55BB4A80B}" type="presOf" srcId="{82D33C39-0B1C-4BE8-9457-1ADED851E7ED}" destId="{507AF57B-2C03-45E9-AC52-1F0F77B84608}" srcOrd="0" destOrd="0" presId="urn:microsoft.com/office/officeart/2018/2/layout/IconVerticalSolidList"/>
    <dgm:cxn modelId="{E8EDF980-42DD-40CF-95DA-5FA215CAB18F}" srcId="{82D33C39-0B1C-4BE8-9457-1ADED851E7ED}" destId="{D9E1106D-1D64-449C-B210-52E94B20147E}" srcOrd="0" destOrd="0" parTransId="{B59287E2-2540-490D-9739-94F30690A180}" sibTransId="{AB7BEC91-EB32-4D0E-B258-1E244FB02DCE}"/>
    <dgm:cxn modelId="{82C75292-9CFC-4A8F-A8B5-740C4D7C25EC}" srcId="{89B3EDF7-62B7-4C61-BF67-2152788C914D}" destId="{B3A153A2-84BD-42AF-97A5-FBAA666617D1}" srcOrd="2" destOrd="0" parTransId="{340360AA-D468-428A-837A-172333231016}" sibTransId="{2849582A-C262-4ED8-9EA4-EEE02A625B34}"/>
    <dgm:cxn modelId="{A3D22B98-E521-41B4-9BB8-8C32C7883AB6}" srcId="{89B3EDF7-62B7-4C61-BF67-2152788C914D}" destId="{82D33C39-0B1C-4BE8-9457-1ADED851E7ED}" srcOrd="1" destOrd="0" parTransId="{B7A4A793-15B6-4305-A3EC-41B0A0392C9F}" sibTransId="{53A3006F-DA06-4571-BA36-E6A846F50E85}"/>
    <dgm:cxn modelId="{201FBFAC-3168-3C4D-9520-CEA10DDE4F2B}" type="presOf" srcId="{89B3EDF7-62B7-4C61-BF67-2152788C914D}" destId="{AB8ECCAC-6326-454B-B2FD-E0A10C42287B}" srcOrd="0" destOrd="0" presId="urn:microsoft.com/office/officeart/2018/2/layout/IconVerticalSolidList"/>
    <dgm:cxn modelId="{C005490E-CA2C-B640-822C-42A9FE801A87}" type="presParOf" srcId="{AB8ECCAC-6326-454B-B2FD-E0A10C42287B}" destId="{1A124771-9C61-46D2-97D0-09637766279F}" srcOrd="0" destOrd="0" presId="urn:microsoft.com/office/officeart/2018/2/layout/IconVerticalSolidList"/>
    <dgm:cxn modelId="{E2704891-F3F5-E148-AD99-A045D977A48B}" type="presParOf" srcId="{1A124771-9C61-46D2-97D0-09637766279F}" destId="{02910B2E-833F-40F6-B6AF-E660F7D7EE69}" srcOrd="0" destOrd="0" presId="urn:microsoft.com/office/officeart/2018/2/layout/IconVerticalSolidList"/>
    <dgm:cxn modelId="{A7EA0AC5-CDE1-FE4F-9FD5-771CDF8DA5F5}" type="presParOf" srcId="{1A124771-9C61-46D2-97D0-09637766279F}" destId="{C1554064-EC63-4956-BC03-06F415F5E078}" srcOrd="1" destOrd="0" presId="urn:microsoft.com/office/officeart/2018/2/layout/IconVerticalSolidList"/>
    <dgm:cxn modelId="{2E72DC58-EC35-024B-82E0-338369BF1512}" type="presParOf" srcId="{1A124771-9C61-46D2-97D0-09637766279F}" destId="{D78A8551-462C-48EB-BBDC-CB4041172B0B}" srcOrd="2" destOrd="0" presId="urn:microsoft.com/office/officeart/2018/2/layout/IconVerticalSolidList"/>
    <dgm:cxn modelId="{5A0A3620-40F2-AA45-9841-9186CDA385CF}" type="presParOf" srcId="{1A124771-9C61-46D2-97D0-09637766279F}" destId="{0127E107-5746-4D67-86C3-39F2A2D84621}" srcOrd="3" destOrd="0" presId="urn:microsoft.com/office/officeart/2018/2/layout/IconVerticalSolidList"/>
    <dgm:cxn modelId="{CE16AFE3-4A97-9F4B-BA90-7E91DC926198}" type="presParOf" srcId="{AB8ECCAC-6326-454B-B2FD-E0A10C42287B}" destId="{B40A90B3-3EDE-4CBF-A6A0-2F3FFA4C35EF}" srcOrd="1" destOrd="0" presId="urn:microsoft.com/office/officeart/2018/2/layout/IconVerticalSolidList"/>
    <dgm:cxn modelId="{4B7B9E13-DC41-C641-844B-3708A2EDCCD0}" type="presParOf" srcId="{AB8ECCAC-6326-454B-B2FD-E0A10C42287B}" destId="{CAD32798-E607-4916-8573-7777A03936F4}" srcOrd="2" destOrd="0" presId="urn:microsoft.com/office/officeart/2018/2/layout/IconVerticalSolidList"/>
    <dgm:cxn modelId="{1A9A3435-5030-9449-BF68-09298AAEA4CF}" type="presParOf" srcId="{CAD32798-E607-4916-8573-7777A03936F4}" destId="{B02FC142-FBF5-4BDE-80FE-81CAB205BCE1}" srcOrd="0" destOrd="0" presId="urn:microsoft.com/office/officeart/2018/2/layout/IconVerticalSolidList"/>
    <dgm:cxn modelId="{33340639-8937-7F42-9FC7-388569165976}" type="presParOf" srcId="{CAD32798-E607-4916-8573-7777A03936F4}" destId="{B99F3868-20BF-4446-8C28-DAF021A68B15}" srcOrd="1" destOrd="0" presId="urn:microsoft.com/office/officeart/2018/2/layout/IconVerticalSolidList"/>
    <dgm:cxn modelId="{FBD8D874-0032-F849-AE3B-0E06CB26B824}" type="presParOf" srcId="{CAD32798-E607-4916-8573-7777A03936F4}" destId="{F535DFDA-7CF4-4E35-8907-A3A77B1E6029}" srcOrd="2" destOrd="0" presId="urn:microsoft.com/office/officeart/2018/2/layout/IconVerticalSolidList"/>
    <dgm:cxn modelId="{4EBECE81-A94B-F541-94CF-C75A77EC5E8B}" type="presParOf" srcId="{CAD32798-E607-4916-8573-7777A03936F4}" destId="{507AF57B-2C03-45E9-AC52-1F0F77B84608}" srcOrd="3" destOrd="0" presId="urn:microsoft.com/office/officeart/2018/2/layout/IconVerticalSolidList"/>
    <dgm:cxn modelId="{EE659E2E-743F-6341-AC00-13C74E0F0F2F}" type="presParOf" srcId="{CAD32798-E607-4916-8573-7777A03936F4}" destId="{354578D3-0DFF-4500-9E19-F787051D227F}" srcOrd="4" destOrd="0" presId="urn:microsoft.com/office/officeart/2018/2/layout/IconVerticalSolidList"/>
    <dgm:cxn modelId="{4121572E-0D70-D74C-9DE9-C079576DE969}" type="presParOf" srcId="{AB8ECCAC-6326-454B-B2FD-E0A10C42287B}" destId="{01567632-6CC9-46AA-8A52-4B0736544904}" srcOrd="3" destOrd="0" presId="urn:microsoft.com/office/officeart/2018/2/layout/IconVerticalSolidList"/>
    <dgm:cxn modelId="{B1BAF753-2DD5-B84F-BE8D-08ED87B3F5FE}" type="presParOf" srcId="{AB8ECCAC-6326-454B-B2FD-E0A10C42287B}" destId="{40AEBEC5-4633-482A-B419-4631B37E3B21}" srcOrd="4" destOrd="0" presId="urn:microsoft.com/office/officeart/2018/2/layout/IconVerticalSolidList"/>
    <dgm:cxn modelId="{8B12A85A-9175-8847-A17C-3175D0FCE753}" type="presParOf" srcId="{40AEBEC5-4633-482A-B419-4631B37E3B21}" destId="{F3ACDC28-4ED7-49DD-96A2-F45248B6E7E0}" srcOrd="0" destOrd="0" presId="urn:microsoft.com/office/officeart/2018/2/layout/IconVerticalSolidList"/>
    <dgm:cxn modelId="{EC034ED4-205B-2E42-B633-FBE050603D89}" type="presParOf" srcId="{40AEBEC5-4633-482A-B419-4631B37E3B21}" destId="{F6F17DA7-04D1-4F2B-A0BB-C53441E05703}" srcOrd="1" destOrd="0" presId="urn:microsoft.com/office/officeart/2018/2/layout/IconVerticalSolidList"/>
    <dgm:cxn modelId="{5C627D2E-F564-1643-B854-AB50E75E1693}" type="presParOf" srcId="{40AEBEC5-4633-482A-B419-4631B37E3B21}" destId="{EF8DEB69-66C9-4FD7-9324-703ACDC04AAF}" srcOrd="2" destOrd="0" presId="urn:microsoft.com/office/officeart/2018/2/layout/IconVerticalSolidList"/>
    <dgm:cxn modelId="{B72C2F86-D93B-3848-8367-9D030854ACE7}" type="presParOf" srcId="{40AEBEC5-4633-482A-B419-4631B37E3B21}" destId="{16574073-3261-498B-8547-5A5B312656E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3DF533-EEBF-4753-A1E8-057D2DED81A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088855D-AB39-4B9E-AC89-53A783E25497}">
      <dgm:prSet/>
      <dgm:spPr/>
      <dgm:t>
        <a:bodyPr/>
        <a:lstStyle/>
        <a:p>
          <a:pPr>
            <a:defRPr cap="all"/>
          </a:pPr>
          <a:r>
            <a:rPr lang="en-US" dirty="0"/>
            <a:t>How do we get there? VO/d is already taken! (</a:t>
          </a:r>
          <a:r>
            <a:rPr lang="en-US" dirty="0" err="1"/>
            <a:t>VO+shift+d</a:t>
          </a:r>
          <a:r>
            <a:rPr lang="en-US" dirty="0"/>
            <a:t>)</a:t>
          </a:r>
        </a:p>
      </dgm:t>
    </dgm:pt>
    <dgm:pt modelId="{90B93EF1-8B63-41B9-8162-4B684331ECF4}" type="parTrans" cxnId="{86C0D9B7-3D2A-4A63-AD6E-00435DA7B19E}">
      <dgm:prSet/>
      <dgm:spPr/>
      <dgm:t>
        <a:bodyPr/>
        <a:lstStyle/>
        <a:p>
          <a:endParaRPr lang="en-US"/>
        </a:p>
      </dgm:t>
    </dgm:pt>
    <dgm:pt modelId="{DE519448-43A2-4C4A-A088-E45A16B2B40C}" type="sibTrans" cxnId="{86C0D9B7-3D2A-4A63-AD6E-00435DA7B19E}">
      <dgm:prSet/>
      <dgm:spPr/>
      <dgm:t>
        <a:bodyPr/>
        <a:lstStyle/>
        <a:p>
          <a:endParaRPr lang="en-US"/>
        </a:p>
      </dgm:t>
    </dgm:pt>
    <dgm:pt modelId="{303B7521-31C3-4EC3-8A32-3B84837F76BC}">
      <dgm:prSet/>
      <dgm:spPr/>
      <dgm:t>
        <a:bodyPr/>
        <a:lstStyle/>
        <a:p>
          <a:pPr>
            <a:defRPr cap="all"/>
          </a:pPr>
          <a:r>
            <a:rPr lang="en-US" dirty="0"/>
            <a:t>Do you like to keep things on your desktop?</a:t>
          </a:r>
        </a:p>
      </dgm:t>
    </dgm:pt>
    <dgm:pt modelId="{0E44A34C-B302-4BC1-97CA-5C5E025DF183}" type="parTrans" cxnId="{F81E2C1E-A970-45DB-A4DB-6BA6404E961D}">
      <dgm:prSet/>
      <dgm:spPr/>
      <dgm:t>
        <a:bodyPr/>
        <a:lstStyle/>
        <a:p>
          <a:endParaRPr lang="en-US"/>
        </a:p>
      </dgm:t>
    </dgm:pt>
    <dgm:pt modelId="{6E9EB2DE-4A0E-418E-A5BB-DE2B359E3506}" type="sibTrans" cxnId="{F81E2C1E-A970-45DB-A4DB-6BA6404E961D}">
      <dgm:prSet/>
      <dgm:spPr/>
      <dgm:t>
        <a:bodyPr/>
        <a:lstStyle/>
        <a:p>
          <a:endParaRPr lang="en-US"/>
        </a:p>
      </dgm:t>
    </dgm:pt>
    <dgm:pt modelId="{AE4CC082-89C6-459D-843D-9068965B5F48}" type="pres">
      <dgm:prSet presAssocID="{143DF533-EEBF-4753-A1E8-057D2DED81A9}" presName="root" presStyleCnt="0">
        <dgm:presLayoutVars>
          <dgm:dir/>
          <dgm:resizeHandles val="exact"/>
        </dgm:presLayoutVars>
      </dgm:prSet>
      <dgm:spPr/>
    </dgm:pt>
    <dgm:pt modelId="{1B6901B4-4789-418D-8419-A3F226FD195B}" type="pres">
      <dgm:prSet presAssocID="{8088855D-AB39-4B9E-AC89-53A783E25497}" presName="compNode" presStyleCnt="0"/>
      <dgm:spPr/>
    </dgm:pt>
    <dgm:pt modelId="{FEE1CBE8-E8A5-4BBA-BE89-40C7D33D0FA0}" type="pres">
      <dgm:prSet presAssocID="{8088855D-AB39-4B9E-AC89-53A783E25497}" presName="iconBgRect" presStyleLbl="bgShp" presStyleIdx="0" presStyleCnt="2"/>
      <dgm:spPr>
        <a:prstGeom prst="round2DiagRect">
          <a:avLst>
            <a:gd name="adj1" fmla="val 29727"/>
            <a:gd name="adj2" fmla="val 0"/>
          </a:avLst>
        </a:prstGeom>
      </dgm:spPr>
    </dgm:pt>
    <dgm:pt modelId="{4185EAEE-81CE-46B5-B3A6-BAE306F4949B}" type="pres">
      <dgm:prSet presAssocID="{8088855D-AB39-4B9E-AC89-53A783E2549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A7EDAA6F-7BE8-441F-AEFE-F5AAB0CF3D63}" type="pres">
      <dgm:prSet presAssocID="{8088855D-AB39-4B9E-AC89-53A783E25497}" presName="spaceRect" presStyleCnt="0"/>
      <dgm:spPr/>
    </dgm:pt>
    <dgm:pt modelId="{80957E12-C69D-405D-900A-4733651CC297}" type="pres">
      <dgm:prSet presAssocID="{8088855D-AB39-4B9E-AC89-53A783E25497}" presName="textRect" presStyleLbl="revTx" presStyleIdx="0" presStyleCnt="2">
        <dgm:presLayoutVars>
          <dgm:chMax val="1"/>
          <dgm:chPref val="1"/>
        </dgm:presLayoutVars>
      </dgm:prSet>
      <dgm:spPr/>
    </dgm:pt>
    <dgm:pt modelId="{ECFEBD8F-B292-4F64-BB52-BA9345118A5B}" type="pres">
      <dgm:prSet presAssocID="{DE519448-43A2-4C4A-A088-E45A16B2B40C}" presName="sibTrans" presStyleCnt="0"/>
      <dgm:spPr/>
    </dgm:pt>
    <dgm:pt modelId="{35B4E32B-D335-417C-A04C-9F9F180B484A}" type="pres">
      <dgm:prSet presAssocID="{303B7521-31C3-4EC3-8A32-3B84837F76BC}" presName="compNode" presStyleCnt="0"/>
      <dgm:spPr/>
    </dgm:pt>
    <dgm:pt modelId="{9DAC1779-1484-475B-AF14-F2907FAA5F72}" type="pres">
      <dgm:prSet presAssocID="{303B7521-31C3-4EC3-8A32-3B84837F76BC}" presName="iconBgRect" presStyleLbl="bgShp" presStyleIdx="1" presStyleCnt="2"/>
      <dgm:spPr>
        <a:prstGeom prst="round2DiagRect">
          <a:avLst>
            <a:gd name="adj1" fmla="val 29727"/>
            <a:gd name="adj2" fmla="val 0"/>
          </a:avLst>
        </a:prstGeom>
      </dgm:spPr>
    </dgm:pt>
    <dgm:pt modelId="{E228EB25-C9F1-4DAF-AA2E-428C0937E9D4}" type="pres">
      <dgm:prSet presAssocID="{303B7521-31C3-4EC3-8A32-3B84837F76B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F6E167EB-4D0A-41D4-B5F6-D8FAC46FBA05}" type="pres">
      <dgm:prSet presAssocID="{303B7521-31C3-4EC3-8A32-3B84837F76BC}" presName="spaceRect" presStyleCnt="0"/>
      <dgm:spPr/>
    </dgm:pt>
    <dgm:pt modelId="{AE59A37B-EBE8-420A-AEF8-DCA118D3F59F}" type="pres">
      <dgm:prSet presAssocID="{303B7521-31C3-4EC3-8A32-3B84837F76BC}" presName="textRect" presStyleLbl="revTx" presStyleIdx="1" presStyleCnt="2">
        <dgm:presLayoutVars>
          <dgm:chMax val="1"/>
          <dgm:chPref val="1"/>
        </dgm:presLayoutVars>
      </dgm:prSet>
      <dgm:spPr/>
    </dgm:pt>
  </dgm:ptLst>
  <dgm:cxnLst>
    <dgm:cxn modelId="{F81E2C1E-A970-45DB-A4DB-6BA6404E961D}" srcId="{143DF533-EEBF-4753-A1E8-057D2DED81A9}" destId="{303B7521-31C3-4EC3-8A32-3B84837F76BC}" srcOrd="1" destOrd="0" parTransId="{0E44A34C-B302-4BC1-97CA-5C5E025DF183}" sibTransId="{6E9EB2DE-4A0E-418E-A5BB-DE2B359E3506}"/>
    <dgm:cxn modelId="{C7B8CC4F-A83B-49E5-BA77-07CFBB4C055A}" type="presOf" srcId="{303B7521-31C3-4EC3-8A32-3B84837F76BC}" destId="{AE59A37B-EBE8-420A-AEF8-DCA118D3F59F}" srcOrd="0" destOrd="0" presId="urn:microsoft.com/office/officeart/2018/5/layout/IconLeafLabelList"/>
    <dgm:cxn modelId="{2B92A694-FBD7-4D61-9482-ECF790F5C1A4}" type="presOf" srcId="{143DF533-EEBF-4753-A1E8-057D2DED81A9}" destId="{AE4CC082-89C6-459D-843D-9068965B5F48}" srcOrd="0" destOrd="0" presId="urn:microsoft.com/office/officeart/2018/5/layout/IconLeafLabelList"/>
    <dgm:cxn modelId="{86C0D9B7-3D2A-4A63-AD6E-00435DA7B19E}" srcId="{143DF533-EEBF-4753-A1E8-057D2DED81A9}" destId="{8088855D-AB39-4B9E-AC89-53A783E25497}" srcOrd="0" destOrd="0" parTransId="{90B93EF1-8B63-41B9-8162-4B684331ECF4}" sibTransId="{DE519448-43A2-4C4A-A088-E45A16B2B40C}"/>
    <dgm:cxn modelId="{AB5FBFCC-D013-4659-994B-63405F5C038D}" type="presOf" srcId="{8088855D-AB39-4B9E-AC89-53A783E25497}" destId="{80957E12-C69D-405D-900A-4733651CC297}" srcOrd="0" destOrd="0" presId="urn:microsoft.com/office/officeart/2018/5/layout/IconLeafLabelList"/>
    <dgm:cxn modelId="{E7CBE820-7ADE-4848-A43F-C5B6726E3EEA}" type="presParOf" srcId="{AE4CC082-89C6-459D-843D-9068965B5F48}" destId="{1B6901B4-4789-418D-8419-A3F226FD195B}" srcOrd="0" destOrd="0" presId="urn:microsoft.com/office/officeart/2018/5/layout/IconLeafLabelList"/>
    <dgm:cxn modelId="{E560EA0A-260F-4B61-9A0C-98CE8B97BA04}" type="presParOf" srcId="{1B6901B4-4789-418D-8419-A3F226FD195B}" destId="{FEE1CBE8-E8A5-4BBA-BE89-40C7D33D0FA0}" srcOrd="0" destOrd="0" presId="urn:microsoft.com/office/officeart/2018/5/layout/IconLeafLabelList"/>
    <dgm:cxn modelId="{AC9120FF-7195-4CDD-87BA-C2AD748BF546}" type="presParOf" srcId="{1B6901B4-4789-418D-8419-A3F226FD195B}" destId="{4185EAEE-81CE-46B5-B3A6-BAE306F4949B}" srcOrd="1" destOrd="0" presId="urn:microsoft.com/office/officeart/2018/5/layout/IconLeafLabelList"/>
    <dgm:cxn modelId="{F980CB8E-BD0A-48F1-AA71-0B633613AA46}" type="presParOf" srcId="{1B6901B4-4789-418D-8419-A3F226FD195B}" destId="{A7EDAA6F-7BE8-441F-AEFE-F5AAB0CF3D63}" srcOrd="2" destOrd="0" presId="urn:microsoft.com/office/officeart/2018/5/layout/IconLeafLabelList"/>
    <dgm:cxn modelId="{DBFB93A3-9D6D-4DFB-833D-4B148847A2A7}" type="presParOf" srcId="{1B6901B4-4789-418D-8419-A3F226FD195B}" destId="{80957E12-C69D-405D-900A-4733651CC297}" srcOrd="3" destOrd="0" presId="urn:microsoft.com/office/officeart/2018/5/layout/IconLeafLabelList"/>
    <dgm:cxn modelId="{3CBCD3DC-7154-4700-9490-680072AE9C72}" type="presParOf" srcId="{AE4CC082-89C6-459D-843D-9068965B5F48}" destId="{ECFEBD8F-B292-4F64-BB52-BA9345118A5B}" srcOrd="1" destOrd="0" presId="urn:microsoft.com/office/officeart/2018/5/layout/IconLeafLabelList"/>
    <dgm:cxn modelId="{1BF228D5-34A0-4D89-BEC2-E437F38148B6}" type="presParOf" srcId="{AE4CC082-89C6-459D-843D-9068965B5F48}" destId="{35B4E32B-D335-417C-A04C-9F9F180B484A}" srcOrd="2" destOrd="0" presId="urn:microsoft.com/office/officeart/2018/5/layout/IconLeafLabelList"/>
    <dgm:cxn modelId="{FCFCFD22-48E2-47B1-AF5F-41CF9EF2BE9C}" type="presParOf" srcId="{35B4E32B-D335-417C-A04C-9F9F180B484A}" destId="{9DAC1779-1484-475B-AF14-F2907FAA5F72}" srcOrd="0" destOrd="0" presId="urn:microsoft.com/office/officeart/2018/5/layout/IconLeafLabelList"/>
    <dgm:cxn modelId="{CE1AE699-11A8-464A-B774-6CCFAB192F8C}" type="presParOf" srcId="{35B4E32B-D335-417C-A04C-9F9F180B484A}" destId="{E228EB25-C9F1-4DAF-AA2E-428C0937E9D4}" srcOrd="1" destOrd="0" presId="urn:microsoft.com/office/officeart/2018/5/layout/IconLeafLabelList"/>
    <dgm:cxn modelId="{67F01E22-E0C3-402E-90A5-89A95FC5E0D1}" type="presParOf" srcId="{35B4E32B-D335-417C-A04C-9F9F180B484A}" destId="{F6E167EB-4D0A-41D4-B5F6-D8FAC46FBA05}" srcOrd="2" destOrd="0" presId="urn:microsoft.com/office/officeart/2018/5/layout/IconLeafLabelList"/>
    <dgm:cxn modelId="{6263591C-CE80-4898-8F17-07A755C73BB2}" type="presParOf" srcId="{35B4E32B-D335-417C-A04C-9F9F180B484A}" destId="{AE59A37B-EBE8-420A-AEF8-DCA118D3F59F}"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A1B38-4331-194D-B7C6-EEC44435FC53}">
      <dsp:nvSpPr>
        <dsp:cNvPr id="0" name=""/>
        <dsp:cNvSpPr/>
      </dsp:nvSpPr>
      <dsp:spPr>
        <a:xfrm>
          <a:off x="259026" y="1445"/>
          <a:ext cx="4184808" cy="2657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E314C0-87FE-A74A-B986-F659E7120E0E}">
      <dsp:nvSpPr>
        <dsp:cNvPr id="0" name=""/>
        <dsp:cNvSpPr/>
      </dsp:nvSpPr>
      <dsp:spPr>
        <a:xfrm>
          <a:off x="724005" y="443175"/>
          <a:ext cx="4184808" cy="26573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What do you already know about screen readers on a computer?</a:t>
          </a:r>
        </a:p>
      </dsp:txBody>
      <dsp:txXfrm>
        <a:off x="801836" y="521006"/>
        <a:ext cx="4029146" cy="2501691"/>
      </dsp:txXfrm>
    </dsp:sp>
    <dsp:sp modelId="{3360AAFF-E35E-3348-8ACB-819ED8A49646}">
      <dsp:nvSpPr>
        <dsp:cNvPr id="0" name=""/>
        <dsp:cNvSpPr/>
      </dsp:nvSpPr>
      <dsp:spPr>
        <a:xfrm>
          <a:off x="5363289" y="1445"/>
          <a:ext cx="4184808" cy="2657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08C031-8B64-AB45-9F2E-F223699D6B22}">
      <dsp:nvSpPr>
        <dsp:cNvPr id="0" name=""/>
        <dsp:cNvSpPr/>
      </dsp:nvSpPr>
      <dsp:spPr>
        <a:xfrm>
          <a:off x="5828268" y="443175"/>
          <a:ext cx="4184808" cy="26573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What do you already know about VoiceOver?</a:t>
          </a:r>
        </a:p>
      </dsp:txBody>
      <dsp:txXfrm>
        <a:off x="5906099" y="521006"/>
        <a:ext cx="4029146" cy="25016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93832-B141-4A46-BD74-D21660E13211}">
      <dsp:nvSpPr>
        <dsp:cNvPr id="0" name=""/>
        <dsp:cNvSpPr/>
      </dsp:nvSpPr>
      <dsp:spPr>
        <a:xfrm>
          <a:off x="1684784" y="4603"/>
          <a:ext cx="1908562" cy="190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3FFAAD-FEA5-4F40-B290-9471BE0D0920}">
      <dsp:nvSpPr>
        <dsp:cNvPr id="0" name=""/>
        <dsp:cNvSpPr/>
      </dsp:nvSpPr>
      <dsp:spPr>
        <a:xfrm>
          <a:off x="518440" y="2377371"/>
          <a:ext cx="424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822450">
            <a:lnSpc>
              <a:spcPct val="90000"/>
            </a:lnSpc>
            <a:spcBef>
              <a:spcPct val="0"/>
            </a:spcBef>
            <a:spcAft>
              <a:spcPct val="35000"/>
            </a:spcAft>
            <a:buNone/>
          </a:pPr>
          <a:r>
            <a:rPr lang="en-US" sz="4100" kern="1200" dirty="0"/>
            <a:t>Command/Spacebar</a:t>
          </a:r>
        </a:p>
      </dsp:txBody>
      <dsp:txXfrm>
        <a:off x="518440" y="2377371"/>
        <a:ext cx="4241250" cy="720000"/>
      </dsp:txXfrm>
    </dsp:sp>
    <dsp:sp modelId="{D8A8AC84-F47E-477D-BC55-3E7BBE096B1B}">
      <dsp:nvSpPr>
        <dsp:cNvPr id="0" name=""/>
        <dsp:cNvSpPr/>
      </dsp:nvSpPr>
      <dsp:spPr>
        <a:xfrm>
          <a:off x="6668253" y="4603"/>
          <a:ext cx="1908562" cy="190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2A8BE5-C5A5-4AC2-9FF6-08FBFD4BBA6D}">
      <dsp:nvSpPr>
        <dsp:cNvPr id="0" name=""/>
        <dsp:cNvSpPr/>
      </dsp:nvSpPr>
      <dsp:spPr>
        <a:xfrm>
          <a:off x="5501909" y="2377371"/>
          <a:ext cx="424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822450">
            <a:lnSpc>
              <a:spcPct val="90000"/>
            </a:lnSpc>
            <a:spcBef>
              <a:spcPct val="0"/>
            </a:spcBef>
            <a:spcAft>
              <a:spcPct val="35000"/>
            </a:spcAft>
            <a:buNone/>
          </a:pPr>
          <a:r>
            <a:rPr lang="en-US" sz="4100" kern="1200" dirty="0"/>
            <a:t>Type</a:t>
          </a:r>
        </a:p>
      </dsp:txBody>
      <dsp:txXfrm>
        <a:off x="5501909" y="2377371"/>
        <a:ext cx="424125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71675-F0B2-0F4F-8CF4-9F17B6AFC227}">
      <dsp:nvSpPr>
        <dsp:cNvPr id="0" name=""/>
        <dsp:cNvSpPr/>
      </dsp:nvSpPr>
      <dsp:spPr>
        <a:xfrm>
          <a:off x="637" y="1610910"/>
          <a:ext cx="2687773" cy="1747053"/>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Quick Nav</a:t>
          </a:r>
        </a:p>
      </dsp:txBody>
      <dsp:txXfrm>
        <a:off x="85921" y="1696194"/>
        <a:ext cx="2517205" cy="1576485"/>
      </dsp:txXfrm>
    </dsp:sp>
    <dsp:sp modelId="{8ECEF1D3-64C6-2F44-82B2-57894B2B1B4F}">
      <dsp:nvSpPr>
        <dsp:cNvPr id="0" name=""/>
        <dsp:cNvSpPr/>
      </dsp:nvSpPr>
      <dsp:spPr>
        <a:xfrm>
          <a:off x="1344524" y="1003212"/>
          <a:ext cx="2962450" cy="2962450"/>
        </a:xfrm>
        <a:custGeom>
          <a:avLst/>
          <a:gdLst/>
          <a:ahLst/>
          <a:cxnLst/>
          <a:rect l="0" t="0" r="0" b="0"/>
          <a:pathLst>
            <a:path>
              <a:moveTo>
                <a:pt x="299254" y="588491"/>
              </a:moveTo>
              <a:arcTo wR="1481225" hR="1481225" stAng="13023808" swAng="6352384"/>
            </a:path>
          </a:pathLst>
        </a:custGeom>
        <a:noFill/>
        <a:ln w="635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560481-1B77-1D4F-978E-216117EC3905}">
      <dsp:nvSpPr>
        <dsp:cNvPr id="0" name=""/>
        <dsp:cNvSpPr/>
      </dsp:nvSpPr>
      <dsp:spPr>
        <a:xfrm>
          <a:off x="2963088" y="1610910"/>
          <a:ext cx="2687773" cy="1747053"/>
        </a:xfrm>
        <a:prstGeom prst="roundRect">
          <a:avLst/>
        </a:prstGeom>
        <a:gradFill rotWithShape="0">
          <a:gsLst>
            <a:gs pos="0">
              <a:schemeClr val="accent5">
                <a:hueOff val="5313054"/>
                <a:satOff val="-2284"/>
                <a:lumOff val="-10588"/>
                <a:alphaOff val="0"/>
                <a:tint val="97000"/>
                <a:satMod val="100000"/>
                <a:lumMod val="102000"/>
              </a:schemeClr>
            </a:gs>
            <a:gs pos="50000">
              <a:schemeClr val="accent5">
                <a:hueOff val="5313054"/>
                <a:satOff val="-2284"/>
                <a:lumOff val="-10588"/>
                <a:alphaOff val="0"/>
                <a:shade val="100000"/>
                <a:satMod val="103000"/>
                <a:lumMod val="100000"/>
              </a:schemeClr>
            </a:gs>
            <a:gs pos="100000">
              <a:schemeClr val="accent5">
                <a:hueOff val="5313054"/>
                <a:satOff val="-2284"/>
                <a:lumOff val="-1058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The rotor</a:t>
          </a:r>
        </a:p>
      </dsp:txBody>
      <dsp:txXfrm>
        <a:off x="3048372" y="1696194"/>
        <a:ext cx="2517205" cy="1576485"/>
      </dsp:txXfrm>
    </dsp:sp>
    <dsp:sp modelId="{436BF3E8-71E1-DA42-B599-6D31627CA170}">
      <dsp:nvSpPr>
        <dsp:cNvPr id="0" name=""/>
        <dsp:cNvSpPr/>
      </dsp:nvSpPr>
      <dsp:spPr>
        <a:xfrm>
          <a:off x="1344524" y="1003212"/>
          <a:ext cx="2962450" cy="2962450"/>
        </a:xfrm>
        <a:custGeom>
          <a:avLst/>
          <a:gdLst/>
          <a:ahLst/>
          <a:cxnLst/>
          <a:rect l="0" t="0" r="0" b="0"/>
          <a:pathLst>
            <a:path>
              <a:moveTo>
                <a:pt x="2663195" y="2373958"/>
              </a:moveTo>
              <a:arcTo wR="1481225" hR="1481225" stAng="2223808" swAng="6352384"/>
            </a:path>
          </a:pathLst>
        </a:custGeom>
        <a:noFill/>
        <a:ln w="6350" cap="flat" cmpd="sng" algn="ctr">
          <a:solidFill>
            <a:schemeClr val="accent5">
              <a:hueOff val="5313054"/>
              <a:satOff val="-2284"/>
              <a:lumOff val="-1058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5E5C6-6C6A-454F-9824-5370CD4C481B}">
      <dsp:nvSpPr>
        <dsp:cNvPr id="0" name=""/>
        <dsp:cNvSpPr/>
      </dsp:nvSpPr>
      <dsp:spPr>
        <a:xfrm>
          <a:off x="0" y="482338"/>
          <a:ext cx="2886075" cy="1832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B4A61-7C17-684D-A572-F997119C77AD}">
      <dsp:nvSpPr>
        <dsp:cNvPr id="0" name=""/>
        <dsp:cNvSpPr/>
      </dsp:nvSpPr>
      <dsp:spPr>
        <a:xfrm>
          <a:off x="320675" y="786979"/>
          <a:ext cx="2886075" cy="18326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Toggles on and off (VO+2 finger twist clockwise)</a:t>
          </a:r>
        </a:p>
      </dsp:txBody>
      <dsp:txXfrm>
        <a:off x="374352" y="840656"/>
        <a:ext cx="2778721" cy="1725303"/>
      </dsp:txXfrm>
    </dsp:sp>
    <dsp:sp modelId="{4B0616C2-D196-1A4A-BE1E-42C5572D2629}">
      <dsp:nvSpPr>
        <dsp:cNvPr id="0" name=""/>
        <dsp:cNvSpPr/>
      </dsp:nvSpPr>
      <dsp:spPr>
        <a:xfrm>
          <a:off x="3527425" y="482338"/>
          <a:ext cx="2886075" cy="1832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0FCB3-E791-5A4F-A0AB-4B86CDBC5CA3}">
      <dsp:nvSpPr>
        <dsp:cNvPr id="0" name=""/>
        <dsp:cNvSpPr/>
      </dsp:nvSpPr>
      <dsp:spPr>
        <a:xfrm>
          <a:off x="3848100" y="786979"/>
          <a:ext cx="2886075" cy="18326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Allows you to use gestures, like iOs devices!</a:t>
          </a:r>
        </a:p>
      </dsp:txBody>
      <dsp:txXfrm>
        <a:off x="3901777" y="840656"/>
        <a:ext cx="2778721" cy="1725303"/>
      </dsp:txXfrm>
    </dsp:sp>
    <dsp:sp modelId="{7CA52C73-305C-6544-8A5F-D273CF1F6D9A}">
      <dsp:nvSpPr>
        <dsp:cNvPr id="0" name=""/>
        <dsp:cNvSpPr/>
      </dsp:nvSpPr>
      <dsp:spPr>
        <a:xfrm>
          <a:off x="7054850" y="482338"/>
          <a:ext cx="2886075" cy="1832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7C5A93-4141-1842-AEE5-2D964DCB5DCD}">
      <dsp:nvSpPr>
        <dsp:cNvPr id="0" name=""/>
        <dsp:cNvSpPr/>
      </dsp:nvSpPr>
      <dsp:spPr>
        <a:xfrm>
          <a:off x="7375525" y="786979"/>
          <a:ext cx="2886075" cy="18326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How do you mute VoiceOver? Use Screen Curtain? What else?</a:t>
          </a:r>
        </a:p>
      </dsp:txBody>
      <dsp:txXfrm>
        <a:off x="7429202" y="840656"/>
        <a:ext cx="2778721" cy="17253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3AC8E-6ED3-6849-A851-86259CD78450}">
      <dsp:nvSpPr>
        <dsp:cNvPr id="0" name=""/>
        <dsp:cNvSpPr/>
      </dsp:nvSpPr>
      <dsp:spPr>
        <a:xfrm>
          <a:off x="0" y="0"/>
          <a:ext cx="5228828" cy="158305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How do I get there? (</a:t>
          </a:r>
          <a:r>
            <a:rPr lang="en-US" sz="2800" kern="1200" dirty="0" err="1"/>
            <a:t>VO+d</a:t>
          </a:r>
          <a:r>
            <a:rPr lang="en-US" sz="2800" kern="1200" dirty="0"/>
            <a:t>, arrow or first letter nav to Word)</a:t>
          </a:r>
        </a:p>
      </dsp:txBody>
      <dsp:txXfrm>
        <a:off x="46366" y="46366"/>
        <a:ext cx="3520588" cy="1490323"/>
      </dsp:txXfrm>
    </dsp:sp>
    <dsp:sp modelId="{D41CDD3E-06D8-7345-99FB-FB4CE9CA0671}">
      <dsp:nvSpPr>
        <dsp:cNvPr id="0" name=""/>
        <dsp:cNvSpPr/>
      </dsp:nvSpPr>
      <dsp:spPr>
        <a:xfrm>
          <a:off x="461367" y="1846897"/>
          <a:ext cx="5228828" cy="158305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What do I do once I’m there? (</a:t>
          </a:r>
          <a:r>
            <a:rPr lang="en-US" sz="2800" kern="1200" dirty="0" err="1"/>
            <a:t>command+n</a:t>
          </a:r>
          <a:r>
            <a:rPr lang="en-US" sz="2800" kern="1200" dirty="0"/>
            <a:t> for new file, or </a:t>
          </a:r>
          <a:r>
            <a:rPr lang="en-US" sz="2800" kern="1200" dirty="0" err="1"/>
            <a:t>VO+menu</a:t>
          </a:r>
          <a:r>
            <a:rPr lang="en-US" sz="2800" kern="1200" dirty="0"/>
            <a:t>)</a:t>
          </a:r>
        </a:p>
      </dsp:txBody>
      <dsp:txXfrm>
        <a:off x="507733" y="1893263"/>
        <a:ext cx="3645743" cy="1490323"/>
      </dsp:txXfrm>
    </dsp:sp>
    <dsp:sp modelId="{E9B3423B-C798-6048-A532-AF630CB6F0B9}">
      <dsp:nvSpPr>
        <dsp:cNvPr id="0" name=""/>
        <dsp:cNvSpPr/>
      </dsp:nvSpPr>
      <dsp:spPr>
        <a:xfrm>
          <a:off x="922734" y="3693795"/>
          <a:ext cx="5228828" cy="158305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(Hint: more than one way!)</a:t>
          </a:r>
        </a:p>
      </dsp:txBody>
      <dsp:txXfrm>
        <a:off x="969100" y="3740161"/>
        <a:ext cx="3645743" cy="1490323"/>
      </dsp:txXfrm>
    </dsp:sp>
    <dsp:sp modelId="{40AC5EDB-BA05-2542-BDB4-0082130CCD73}">
      <dsp:nvSpPr>
        <dsp:cNvPr id="0" name=""/>
        <dsp:cNvSpPr/>
      </dsp:nvSpPr>
      <dsp:spPr>
        <a:xfrm>
          <a:off x="4199842" y="1200483"/>
          <a:ext cx="1028985" cy="102898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431364" y="1200483"/>
        <a:ext cx="565941" cy="774311"/>
      </dsp:txXfrm>
    </dsp:sp>
    <dsp:sp modelId="{5D8636EE-5FD3-2C46-AE08-6E22A0BAD026}">
      <dsp:nvSpPr>
        <dsp:cNvPr id="0" name=""/>
        <dsp:cNvSpPr/>
      </dsp:nvSpPr>
      <dsp:spPr>
        <a:xfrm>
          <a:off x="4661210" y="3036827"/>
          <a:ext cx="1028985" cy="102898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892732" y="3036827"/>
        <a:ext cx="565941" cy="7743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396EA-3A6D-4F9E-B31D-49DD173FB95C}">
      <dsp:nvSpPr>
        <dsp:cNvPr id="0" name=""/>
        <dsp:cNvSpPr/>
      </dsp:nvSpPr>
      <dsp:spPr>
        <a:xfrm>
          <a:off x="0" y="378"/>
          <a:ext cx="10261599" cy="8860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A42CE2-CDBD-4591-9828-88BAE73FC329}">
      <dsp:nvSpPr>
        <dsp:cNvPr id="0" name=""/>
        <dsp:cNvSpPr/>
      </dsp:nvSpPr>
      <dsp:spPr>
        <a:xfrm>
          <a:off x="268033" y="199742"/>
          <a:ext cx="487334" cy="4873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8C8CC1-42F0-4CCD-8180-7E1474F699A9}">
      <dsp:nvSpPr>
        <dsp:cNvPr id="0" name=""/>
        <dsp:cNvSpPr/>
      </dsp:nvSpPr>
      <dsp:spPr>
        <a:xfrm>
          <a:off x="1023401" y="378"/>
          <a:ext cx="9238198" cy="8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775" tIns="93775" rIns="93775" bIns="93775" numCol="1" spcCol="1270" anchor="ctr" anchorCtr="0">
          <a:noAutofit/>
        </a:bodyPr>
        <a:lstStyle/>
        <a:p>
          <a:pPr marL="0" lvl="0" indent="0" algn="l" defTabSz="1111250">
            <a:lnSpc>
              <a:spcPct val="90000"/>
            </a:lnSpc>
            <a:spcBef>
              <a:spcPct val="0"/>
            </a:spcBef>
            <a:spcAft>
              <a:spcPct val="35000"/>
            </a:spcAft>
            <a:buNone/>
          </a:pPr>
          <a:r>
            <a:rPr lang="en-US" sz="2500" kern="1200" dirty="0"/>
            <a:t>Apple.com: Commands &amp; Gestures</a:t>
          </a:r>
        </a:p>
      </dsp:txBody>
      <dsp:txXfrm>
        <a:off x="1023401" y="378"/>
        <a:ext cx="9238198" cy="886062"/>
      </dsp:txXfrm>
    </dsp:sp>
    <dsp:sp modelId="{F27BE885-92C7-4CDD-8D13-A5DFEDBC67AD}">
      <dsp:nvSpPr>
        <dsp:cNvPr id="0" name=""/>
        <dsp:cNvSpPr/>
      </dsp:nvSpPr>
      <dsp:spPr>
        <a:xfrm>
          <a:off x="0" y="1107956"/>
          <a:ext cx="10261599" cy="88606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E8D882-25E0-4275-9FB0-CC3D8E593D9D}">
      <dsp:nvSpPr>
        <dsp:cNvPr id="0" name=""/>
        <dsp:cNvSpPr/>
      </dsp:nvSpPr>
      <dsp:spPr>
        <a:xfrm>
          <a:off x="268033" y="1307320"/>
          <a:ext cx="487334" cy="4873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FF5682-6F14-4FEE-8804-0220DEBE4519}">
      <dsp:nvSpPr>
        <dsp:cNvPr id="0" name=""/>
        <dsp:cNvSpPr/>
      </dsp:nvSpPr>
      <dsp:spPr>
        <a:xfrm>
          <a:off x="1023401" y="1107956"/>
          <a:ext cx="9238198" cy="8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775" tIns="93775" rIns="93775" bIns="93775" numCol="1" spcCol="1270" anchor="ctr" anchorCtr="0">
          <a:noAutofit/>
        </a:bodyPr>
        <a:lstStyle/>
        <a:p>
          <a:pPr marL="0" lvl="0" indent="0" algn="l" defTabSz="1111250">
            <a:lnSpc>
              <a:spcPct val="90000"/>
            </a:lnSpc>
            <a:spcBef>
              <a:spcPct val="0"/>
            </a:spcBef>
            <a:spcAft>
              <a:spcPct val="35000"/>
            </a:spcAft>
            <a:buNone/>
          </a:pPr>
          <a:r>
            <a:rPr lang="en-US" sz="2500" kern="1200" dirty="0"/>
            <a:t>Mac Basics for the Beginning User (By Janet Ingber, NBP)</a:t>
          </a:r>
        </a:p>
      </dsp:txBody>
      <dsp:txXfrm>
        <a:off x="1023401" y="1107956"/>
        <a:ext cx="9238198" cy="886062"/>
      </dsp:txXfrm>
    </dsp:sp>
    <dsp:sp modelId="{64788BAF-A031-428C-8EB8-26FB5BE10048}">
      <dsp:nvSpPr>
        <dsp:cNvPr id="0" name=""/>
        <dsp:cNvSpPr/>
      </dsp:nvSpPr>
      <dsp:spPr>
        <a:xfrm>
          <a:off x="0" y="2215534"/>
          <a:ext cx="10261599" cy="88606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21067-AA56-4CC1-A89D-E412ED11B9FB}">
      <dsp:nvSpPr>
        <dsp:cNvPr id="0" name=""/>
        <dsp:cNvSpPr/>
      </dsp:nvSpPr>
      <dsp:spPr>
        <a:xfrm>
          <a:off x="268033" y="2414898"/>
          <a:ext cx="487334" cy="4873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587123-8A9C-4706-B4C7-4B28B21B01B3}">
      <dsp:nvSpPr>
        <dsp:cNvPr id="0" name=""/>
        <dsp:cNvSpPr/>
      </dsp:nvSpPr>
      <dsp:spPr>
        <a:xfrm>
          <a:off x="1023401" y="2215534"/>
          <a:ext cx="9238198" cy="8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775" tIns="93775" rIns="93775" bIns="93775" numCol="1" spcCol="1270" anchor="ctr" anchorCtr="0">
          <a:noAutofit/>
        </a:bodyPr>
        <a:lstStyle/>
        <a:p>
          <a:pPr marL="0" lvl="0" indent="0" algn="l" defTabSz="1111250">
            <a:lnSpc>
              <a:spcPct val="90000"/>
            </a:lnSpc>
            <a:spcBef>
              <a:spcPct val="0"/>
            </a:spcBef>
            <a:spcAft>
              <a:spcPct val="35000"/>
            </a:spcAft>
            <a:buNone/>
          </a:pPr>
          <a:r>
            <a:rPr lang="en-US" sz="2500" kern="1200" dirty="0"/>
            <a:t>Unsplash.com: cover photo</a:t>
          </a:r>
        </a:p>
      </dsp:txBody>
      <dsp:txXfrm>
        <a:off x="1023401" y="2215534"/>
        <a:ext cx="9238198" cy="886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52ED8-2352-4C40-948A-41D98CA0D1AA}">
      <dsp:nvSpPr>
        <dsp:cNvPr id="0" name=""/>
        <dsp:cNvSpPr/>
      </dsp:nvSpPr>
      <dsp:spPr>
        <a:xfrm>
          <a:off x="0" y="0"/>
          <a:ext cx="560705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4623423-F3D1-BB41-AEAF-8A6D9D88E12F}">
      <dsp:nvSpPr>
        <dsp:cNvPr id="0" name=""/>
        <dsp:cNvSpPr/>
      </dsp:nvSpPr>
      <dsp:spPr>
        <a:xfrm>
          <a:off x="0" y="0"/>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tx2"/>
              </a:solidFill>
            </a:rPr>
            <a:t>The control button STILL MAKES THE VOICE STOP TALKING! THANK GOODNESS!</a:t>
          </a:r>
        </a:p>
      </dsp:txBody>
      <dsp:txXfrm>
        <a:off x="0" y="0"/>
        <a:ext cx="5607050" cy="1231899"/>
      </dsp:txXfrm>
    </dsp:sp>
    <dsp:sp modelId="{43B4970C-E1A8-3948-B447-9BB471696782}">
      <dsp:nvSpPr>
        <dsp:cNvPr id="0" name=""/>
        <dsp:cNvSpPr/>
      </dsp:nvSpPr>
      <dsp:spPr>
        <a:xfrm>
          <a:off x="0" y="1231899"/>
          <a:ext cx="5607050" cy="0"/>
        </a:xfrm>
        <a:prstGeom prst="lin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CC5E607-A144-5545-955B-2430C35EA66E}">
      <dsp:nvSpPr>
        <dsp:cNvPr id="0" name=""/>
        <dsp:cNvSpPr/>
      </dsp:nvSpPr>
      <dsp:spPr>
        <a:xfrm>
          <a:off x="0" y="1231899"/>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404040"/>
              </a:solidFill>
            </a:rPr>
            <a:t>A lot of the same key commands work the same way</a:t>
          </a:r>
          <a:endParaRPr lang="en-US" sz="2600" kern="1200" dirty="0"/>
        </a:p>
      </dsp:txBody>
      <dsp:txXfrm>
        <a:off x="0" y="1231899"/>
        <a:ext cx="5607050" cy="1231899"/>
      </dsp:txXfrm>
    </dsp:sp>
    <dsp:sp modelId="{BAB129C8-AB1D-5B4F-B67E-3C6D7CFD23E4}">
      <dsp:nvSpPr>
        <dsp:cNvPr id="0" name=""/>
        <dsp:cNvSpPr/>
      </dsp:nvSpPr>
      <dsp:spPr>
        <a:xfrm>
          <a:off x="0" y="2463799"/>
          <a:ext cx="5607050" cy="0"/>
        </a:xfrm>
        <a:prstGeom prst="lin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w="6350"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9D0F2A5-D69A-0043-B33E-6BDB7016C344}">
      <dsp:nvSpPr>
        <dsp:cNvPr id="0" name=""/>
        <dsp:cNvSpPr/>
      </dsp:nvSpPr>
      <dsp:spPr>
        <a:xfrm>
          <a:off x="0" y="2463799"/>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404040"/>
              </a:solidFill>
            </a:rPr>
            <a:t>Tab/shift tab, arrows, control key commands (use command key!)</a:t>
          </a:r>
        </a:p>
      </dsp:txBody>
      <dsp:txXfrm>
        <a:off x="0" y="2463799"/>
        <a:ext cx="5607050" cy="1231899"/>
      </dsp:txXfrm>
    </dsp:sp>
    <dsp:sp modelId="{274DDD65-82C3-B741-B0F6-1DB52ED9ABEC}">
      <dsp:nvSpPr>
        <dsp:cNvPr id="0" name=""/>
        <dsp:cNvSpPr/>
      </dsp:nvSpPr>
      <dsp:spPr>
        <a:xfrm>
          <a:off x="0" y="3695699"/>
          <a:ext cx="5607050" cy="0"/>
        </a:xfrm>
        <a:prstGeom prst="lin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w="6350"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FCDD18D-C20A-3341-97AC-B65DA2387077}">
      <dsp:nvSpPr>
        <dsp:cNvPr id="0" name=""/>
        <dsp:cNvSpPr/>
      </dsp:nvSpPr>
      <dsp:spPr>
        <a:xfrm>
          <a:off x="0" y="3695699"/>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rgbClr val="404040"/>
              </a:solidFill>
            </a:rPr>
            <a:t>You can assign some of your own commands</a:t>
          </a:r>
          <a:endParaRPr lang="en-US" sz="2600" kern="1200" dirty="0"/>
        </a:p>
      </dsp:txBody>
      <dsp:txXfrm>
        <a:off x="0" y="3695699"/>
        <a:ext cx="5607050" cy="1231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A5DE4-480F-1445-9B91-9CB0C6637E80}">
      <dsp:nvSpPr>
        <dsp:cNvPr id="0" name=""/>
        <dsp:cNvSpPr/>
      </dsp:nvSpPr>
      <dsp:spPr>
        <a:xfrm>
          <a:off x="0" y="66584"/>
          <a:ext cx="6151562"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VoiceOver works out of the box—</a:t>
          </a:r>
        </a:p>
      </dsp:txBody>
      <dsp:txXfrm>
        <a:off x="59399" y="125983"/>
        <a:ext cx="6032764" cy="1098002"/>
      </dsp:txXfrm>
    </dsp:sp>
    <dsp:sp modelId="{5F3A73B9-241A-6040-A7F5-6C61FC8E3687}">
      <dsp:nvSpPr>
        <dsp:cNvPr id="0" name=""/>
        <dsp:cNvSpPr/>
      </dsp:nvSpPr>
      <dsp:spPr>
        <a:xfrm>
          <a:off x="0" y="1375545"/>
          <a:ext cx="6151562" cy="1216800"/>
        </a:xfrm>
        <a:prstGeom prst="roundRect">
          <a:avLst/>
        </a:prstGeom>
        <a:solidFill>
          <a:schemeClr val="accent2">
            <a:hueOff val="-1912890"/>
            <a:satOff val="1692"/>
            <a:lumOff val="300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It’s built into the ecosystem</a:t>
          </a:r>
        </a:p>
      </dsp:txBody>
      <dsp:txXfrm>
        <a:off x="59399" y="1434944"/>
        <a:ext cx="6032764" cy="1098002"/>
      </dsp:txXfrm>
    </dsp:sp>
    <dsp:sp modelId="{4C1997F2-CD4F-7046-AB61-A1D7B1BEE08D}">
      <dsp:nvSpPr>
        <dsp:cNvPr id="0" name=""/>
        <dsp:cNvSpPr/>
      </dsp:nvSpPr>
      <dsp:spPr>
        <a:xfrm>
          <a:off x="0" y="2684505"/>
          <a:ext cx="6151562" cy="1216800"/>
        </a:xfrm>
        <a:prstGeom prst="roundRect">
          <a:avLst/>
        </a:prstGeom>
        <a:solidFill>
          <a:schemeClr val="accent2">
            <a:hueOff val="-3825781"/>
            <a:satOff val="3385"/>
            <a:lumOff val="60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Siri! Airdrop!</a:t>
          </a:r>
        </a:p>
      </dsp:txBody>
      <dsp:txXfrm>
        <a:off x="59399" y="2743904"/>
        <a:ext cx="6032764" cy="1098002"/>
      </dsp:txXfrm>
    </dsp:sp>
    <dsp:sp modelId="{A5D78A8E-B498-484D-A8DD-171987AA1D3E}">
      <dsp:nvSpPr>
        <dsp:cNvPr id="0" name=""/>
        <dsp:cNvSpPr/>
      </dsp:nvSpPr>
      <dsp:spPr>
        <a:xfrm>
          <a:off x="0" y="3993465"/>
          <a:ext cx="6151562" cy="1216800"/>
        </a:xfrm>
        <a:prstGeom prst="roundRect">
          <a:avLst/>
        </a:prstGeom>
        <a:solidFill>
          <a:schemeClr val="accent2">
            <a:hueOff val="-5738671"/>
            <a:satOff val="5077"/>
            <a:lumOff val="9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Oh, you like gestures? Try the TRACKPAD COMMANDER!</a:t>
          </a:r>
        </a:p>
      </dsp:txBody>
      <dsp:txXfrm>
        <a:off x="59399" y="4052864"/>
        <a:ext cx="6032764"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AC765-596F-48C3-9E57-8F83308ACB9B}">
      <dsp:nvSpPr>
        <dsp:cNvPr id="0" name=""/>
        <dsp:cNvSpPr/>
      </dsp:nvSpPr>
      <dsp:spPr>
        <a:xfrm>
          <a:off x="0" y="4854"/>
          <a:ext cx="6670964" cy="1034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60C193-5E74-4072-8FB9-A042F9A6DCF4}">
      <dsp:nvSpPr>
        <dsp:cNvPr id="0" name=""/>
        <dsp:cNvSpPr/>
      </dsp:nvSpPr>
      <dsp:spPr>
        <a:xfrm>
          <a:off x="312787" y="237506"/>
          <a:ext cx="568704" cy="5687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9748B3-CF55-4214-AB31-A9A49247DB9C}">
      <dsp:nvSpPr>
        <dsp:cNvPr id="0" name=""/>
        <dsp:cNvSpPr/>
      </dsp:nvSpPr>
      <dsp:spPr>
        <a:xfrm>
          <a:off x="1194280" y="4854"/>
          <a:ext cx="5476683" cy="103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33" tIns="109433" rIns="109433" bIns="109433" numCol="1" spcCol="1270" anchor="ctr" anchorCtr="0">
          <a:noAutofit/>
        </a:bodyPr>
        <a:lstStyle/>
        <a:p>
          <a:pPr marL="0" lvl="0" indent="0" algn="l" defTabSz="844550">
            <a:lnSpc>
              <a:spcPct val="100000"/>
            </a:lnSpc>
            <a:spcBef>
              <a:spcPct val="0"/>
            </a:spcBef>
            <a:spcAft>
              <a:spcPct val="35000"/>
            </a:spcAft>
            <a:buNone/>
          </a:pPr>
          <a:r>
            <a:rPr lang="en-US" sz="1900" kern="1200" dirty="0"/>
            <a:t>“Interacting”</a:t>
          </a:r>
        </a:p>
      </dsp:txBody>
      <dsp:txXfrm>
        <a:off x="1194280" y="4854"/>
        <a:ext cx="5476683" cy="1034008"/>
      </dsp:txXfrm>
    </dsp:sp>
    <dsp:sp modelId="{162D85D0-D938-421A-A4E8-03B9DF5643DA}">
      <dsp:nvSpPr>
        <dsp:cNvPr id="0" name=""/>
        <dsp:cNvSpPr/>
      </dsp:nvSpPr>
      <dsp:spPr>
        <a:xfrm>
          <a:off x="0" y="1297365"/>
          <a:ext cx="6670964" cy="1034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EDE0B-4101-489D-9425-2A918DE0AB9F}">
      <dsp:nvSpPr>
        <dsp:cNvPr id="0" name=""/>
        <dsp:cNvSpPr/>
      </dsp:nvSpPr>
      <dsp:spPr>
        <a:xfrm>
          <a:off x="312787" y="1530017"/>
          <a:ext cx="568704" cy="5687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51A601-2A62-4725-A5F5-0C2815826DC6}">
      <dsp:nvSpPr>
        <dsp:cNvPr id="0" name=""/>
        <dsp:cNvSpPr/>
      </dsp:nvSpPr>
      <dsp:spPr>
        <a:xfrm>
          <a:off x="1194280" y="1297365"/>
          <a:ext cx="5476683" cy="103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33" tIns="109433" rIns="109433" bIns="109433" numCol="1" spcCol="1270" anchor="ctr" anchorCtr="0">
          <a:noAutofit/>
        </a:bodyPr>
        <a:lstStyle/>
        <a:p>
          <a:pPr marL="0" lvl="0" indent="0" algn="l" defTabSz="844550">
            <a:lnSpc>
              <a:spcPct val="100000"/>
            </a:lnSpc>
            <a:spcBef>
              <a:spcPct val="0"/>
            </a:spcBef>
            <a:spcAft>
              <a:spcPct val="35000"/>
            </a:spcAft>
            <a:buNone/>
          </a:pPr>
          <a:r>
            <a:rPr lang="en-US" sz="1900" kern="1200" dirty="0"/>
            <a:t>Braille panel &amp; reading panel make it easier to get help from your parents, teachers, or friends!</a:t>
          </a:r>
        </a:p>
      </dsp:txBody>
      <dsp:txXfrm>
        <a:off x="1194280" y="1297365"/>
        <a:ext cx="5476683" cy="1034008"/>
      </dsp:txXfrm>
    </dsp:sp>
    <dsp:sp modelId="{CCC7374E-8D1B-465B-8140-49B58AED1227}">
      <dsp:nvSpPr>
        <dsp:cNvPr id="0" name=""/>
        <dsp:cNvSpPr/>
      </dsp:nvSpPr>
      <dsp:spPr>
        <a:xfrm>
          <a:off x="0" y="2589877"/>
          <a:ext cx="6670964" cy="1034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FAA38F-B529-46D1-B0CC-9CF203801B68}">
      <dsp:nvSpPr>
        <dsp:cNvPr id="0" name=""/>
        <dsp:cNvSpPr/>
      </dsp:nvSpPr>
      <dsp:spPr>
        <a:xfrm>
          <a:off x="312787" y="2822529"/>
          <a:ext cx="568704" cy="5687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144CBC-7420-47EB-9131-B2E09C65F9F4}">
      <dsp:nvSpPr>
        <dsp:cNvPr id="0" name=""/>
        <dsp:cNvSpPr/>
      </dsp:nvSpPr>
      <dsp:spPr>
        <a:xfrm>
          <a:off x="1194280" y="2589877"/>
          <a:ext cx="5476683" cy="103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33" tIns="109433" rIns="109433" bIns="109433" numCol="1" spcCol="1270" anchor="ctr" anchorCtr="0">
          <a:noAutofit/>
        </a:bodyPr>
        <a:lstStyle/>
        <a:p>
          <a:pPr marL="0" lvl="0" indent="0" algn="l" defTabSz="844550">
            <a:lnSpc>
              <a:spcPct val="100000"/>
            </a:lnSpc>
            <a:spcBef>
              <a:spcPct val="0"/>
            </a:spcBef>
            <a:spcAft>
              <a:spcPct val="35000"/>
            </a:spcAft>
            <a:buNone/>
          </a:pPr>
          <a:r>
            <a:rPr lang="en-US" sz="1900" kern="1200" dirty="0"/>
            <a:t>Use your computer with iMessages to text with your friends when you should be working! (I won’t tell!)</a:t>
          </a:r>
        </a:p>
      </dsp:txBody>
      <dsp:txXfrm>
        <a:off x="1194280" y="2589877"/>
        <a:ext cx="5476683" cy="1034008"/>
      </dsp:txXfrm>
    </dsp:sp>
    <dsp:sp modelId="{C1AB3152-A178-4A26-93F5-C1432BD55139}">
      <dsp:nvSpPr>
        <dsp:cNvPr id="0" name=""/>
        <dsp:cNvSpPr/>
      </dsp:nvSpPr>
      <dsp:spPr>
        <a:xfrm>
          <a:off x="0" y="3882388"/>
          <a:ext cx="6670964" cy="1034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21B1AA-6CC9-4A3A-979F-01486A70442F}">
      <dsp:nvSpPr>
        <dsp:cNvPr id="0" name=""/>
        <dsp:cNvSpPr/>
      </dsp:nvSpPr>
      <dsp:spPr>
        <a:xfrm>
          <a:off x="312787" y="4115040"/>
          <a:ext cx="568704" cy="5687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07A86A-6751-43EE-9204-7175FB36479F}">
      <dsp:nvSpPr>
        <dsp:cNvPr id="0" name=""/>
        <dsp:cNvSpPr/>
      </dsp:nvSpPr>
      <dsp:spPr>
        <a:xfrm>
          <a:off x="1194280" y="3882388"/>
          <a:ext cx="5476683" cy="103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33" tIns="109433" rIns="109433" bIns="109433" numCol="1" spcCol="1270" anchor="ctr" anchorCtr="0">
          <a:noAutofit/>
        </a:bodyPr>
        <a:lstStyle/>
        <a:p>
          <a:pPr marL="0" lvl="0" indent="0" algn="l" defTabSz="844550">
            <a:lnSpc>
              <a:spcPct val="100000"/>
            </a:lnSpc>
            <a:spcBef>
              <a:spcPct val="0"/>
            </a:spcBef>
            <a:spcAft>
              <a:spcPct val="35000"/>
            </a:spcAft>
            <a:buNone/>
          </a:pPr>
          <a:r>
            <a:rPr lang="en-US" sz="1900" kern="1200" dirty="0"/>
            <a:t>Customize your computer to where no one ever wants to borrow it!</a:t>
          </a:r>
        </a:p>
      </dsp:txBody>
      <dsp:txXfrm>
        <a:off x="1194280" y="3882388"/>
        <a:ext cx="5476683" cy="1034008"/>
      </dsp:txXfrm>
    </dsp:sp>
    <dsp:sp modelId="{F2B2F510-08CE-4F8F-A532-FA4984D3760B}">
      <dsp:nvSpPr>
        <dsp:cNvPr id="0" name=""/>
        <dsp:cNvSpPr/>
      </dsp:nvSpPr>
      <dsp:spPr>
        <a:xfrm>
          <a:off x="0" y="5174899"/>
          <a:ext cx="6670964" cy="103400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5D0495-D9CD-4C6C-8526-CC41A9A9C855}">
      <dsp:nvSpPr>
        <dsp:cNvPr id="0" name=""/>
        <dsp:cNvSpPr/>
      </dsp:nvSpPr>
      <dsp:spPr>
        <a:xfrm>
          <a:off x="312787" y="5407551"/>
          <a:ext cx="568704" cy="5687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F61AD8-6EC9-4D36-8392-524B9C9DFE6D}">
      <dsp:nvSpPr>
        <dsp:cNvPr id="0" name=""/>
        <dsp:cNvSpPr/>
      </dsp:nvSpPr>
      <dsp:spPr>
        <a:xfrm>
          <a:off x="1194280" y="5174899"/>
          <a:ext cx="5476683" cy="103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33" tIns="109433" rIns="109433" bIns="109433" numCol="1" spcCol="1270" anchor="ctr" anchorCtr="0">
          <a:noAutofit/>
        </a:bodyPr>
        <a:lstStyle/>
        <a:p>
          <a:pPr marL="0" lvl="0" indent="0" algn="l" defTabSz="844550">
            <a:lnSpc>
              <a:spcPct val="100000"/>
            </a:lnSpc>
            <a:spcBef>
              <a:spcPct val="0"/>
            </a:spcBef>
            <a:spcAft>
              <a:spcPct val="35000"/>
            </a:spcAft>
            <a:buNone/>
          </a:pPr>
          <a:r>
            <a:rPr lang="en-US" sz="1900" kern="1200" dirty="0"/>
            <a:t>Bootcamp for the best of both worlds!</a:t>
          </a:r>
        </a:p>
      </dsp:txBody>
      <dsp:txXfrm>
        <a:off x="1194280" y="5174899"/>
        <a:ext cx="5476683" cy="1034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90B7B-F0E7-FE4A-B5A6-4825C6C4146F}">
      <dsp:nvSpPr>
        <dsp:cNvPr id="0" name=""/>
        <dsp:cNvSpPr/>
      </dsp:nvSpPr>
      <dsp:spPr>
        <a:xfrm>
          <a:off x="0" y="485224"/>
          <a:ext cx="2886075" cy="183265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415955-58A6-5944-850E-205D5BE671B0}">
      <dsp:nvSpPr>
        <dsp:cNvPr id="0" name=""/>
        <dsp:cNvSpPr/>
      </dsp:nvSpPr>
      <dsp:spPr>
        <a:xfrm>
          <a:off x="320675" y="789865"/>
          <a:ext cx="2886075" cy="183265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defRPr cap="all"/>
          </a:pPr>
          <a:r>
            <a:rPr lang="en-US" sz="2300" kern="1200" dirty="0"/>
            <a:t>Not in Windows/JAWS or NVDA</a:t>
          </a:r>
        </a:p>
      </dsp:txBody>
      <dsp:txXfrm>
        <a:off x="374352" y="843542"/>
        <a:ext cx="2778721" cy="1725303"/>
      </dsp:txXfrm>
    </dsp:sp>
    <dsp:sp modelId="{859DBCE1-97C7-EA4D-816E-D5ABEDF751CB}">
      <dsp:nvSpPr>
        <dsp:cNvPr id="0" name=""/>
        <dsp:cNvSpPr/>
      </dsp:nvSpPr>
      <dsp:spPr>
        <a:xfrm>
          <a:off x="3527425" y="485224"/>
          <a:ext cx="2886075" cy="183265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15E82-744B-7B49-87D1-6AA9A99D2A49}">
      <dsp:nvSpPr>
        <dsp:cNvPr id="0" name=""/>
        <dsp:cNvSpPr/>
      </dsp:nvSpPr>
      <dsp:spPr>
        <a:xfrm>
          <a:off x="3848100" y="789865"/>
          <a:ext cx="2886075" cy="183265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defRPr cap="all"/>
          </a:pPr>
          <a:r>
            <a:rPr lang="en-US" sz="2300" kern="1200" dirty="0"/>
            <a:t>Shift VO down arrow…sitting down in a chair</a:t>
          </a:r>
        </a:p>
      </dsp:txBody>
      <dsp:txXfrm>
        <a:off x="3901777" y="843542"/>
        <a:ext cx="2778721" cy="1725303"/>
      </dsp:txXfrm>
    </dsp:sp>
    <dsp:sp modelId="{A9C91D8B-A947-7D4E-8C49-6211F539D66A}">
      <dsp:nvSpPr>
        <dsp:cNvPr id="0" name=""/>
        <dsp:cNvSpPr/>
      </dsp:nvSpPr>
      <dsp:spPr>
        <a:xfrm>
          <a:off x="7054850" y="485224"/>
          <a:ext cx="2886075" cy="183265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6F47CA-7EB5-2647-8E9C-95A499F9F0E9}">
      <dsp:nvSpPr>
        <dsp:cNvPr id="0" name=""/>
        <dsp:cNvSpPr/>
      </dsp:nvSpPr>
      <dsp:spPr>
        <a:xfrm>
          <a:off x="7375525" y="789865"/>
          <a:ext cx="2886075" cy="183265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defRPr cap="all"/>
          </a:pPr>
          <a:r>
            <a:rPr lang="en-US" sz="2300" kern="1200" dirty="0"/>
            <a:t>Shift VO up arrow out…get up out of your chair</a:t>
          </a:r>
        </a:p>
      </dsp:txBody>
      <dsp:txXfrm>
        <a:off x="7429202" y="843542"/>
        <a:ext cx="2778721" cy="17253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0BD96-061B-5146-8278-E8B0B3123D77}">
      <dsp:nvSpPr>
        <dsp:cNvPr id="0" name=""/>
        <dsp:cNvSpPr/>
      </dsp:nvSpPr>
      <dsp:spPr>
        <a:xfrm>
          <a:off x="0" y="410059"/>
          <a:ext cx="5781964" cy="478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B90E07F-98E4-3C4E-9967-689A2F8FFBE5}">
      <dsp:nvSpPr>
        <dsp:cNvPr id="0" name=""/>
        <dsp:cNvSpPr/>
      </dsp:nvSpPr>
      <dsp:spPr>
        <a:xfrm>
          <a:off x="289098" y="129619"/>
          <a:ext cx="4047374" cy="56088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981" tIns="0" rIns="152981" bIns="0" numCol="1" spcCol="1270" anchor="ctr" anchorCtr="0">
          <a:noAutofit/>
        </a:bodyPr>
        <a:lstStyle/>
        <a:p>
          <a:pPr marL="0" lvl="0" indent="0" algn="l" defTabSz="844550">
            <a:lnSpc>
              <a:spcPct val="90000"/>
            </a:lnSpc>
            <a:spcBef>
              <a:spcPct val="0"/>
            </a:spcBef>
            <a:spcAft>
              <a:spcPct val="35000"/>
            </a:spcAft>
            <a:buNone/>
          </a:pPr>
          <a:r>
            <a:rPr lang="en-US" sz="1900" kern="1200" dirty="0"/>
            <a:t>The dock is where alllllll your favorite applications live </a:t>
          </a:r>
        </a:p>
      </dsp:txBody>
      <dsp:txXfrm>
        <a:off x="316478" y="156999"/>
        <a:ext cx="3992614" cy="506120"/>
      </dsp:txXfrm>
    </dsp:sp>
    <dsp:sp modelId="{6FF342F8-2F87-B544-8D93-E28EC1EC92E2}">
      <dsp:nvSpPr>
        <dsp:cNvPr id="0" name=""/>
        <dsp:cNvSpPr/>
      </dsp:nvSpPr>
      <dsp:spPr>
        <a:xfrm>
          <a:off x="0" y="1271899"/>
          <a:ext cx="5781964" cy="1376550"/>
        </a:xfrm>
        <a:prstGeom prst="rect">
          <a:avLst/>
        </a:prstGeom>
        <a:solidFill>
          <a:schemeClr val="lt1">
            <a:alpha val="90000"/>
            <a:hueOff val="0"/>
            <a:satOff val="0"/>
            <a:lumOff val="0"/>
            <a:alphaOff val="0"/>
          </a:schemeClr>
        </a:solidFill>
        <a:ln w="6350" cap="flat" cmpd="sng" algn="ctr">
          <a:solidFill>
            <a:schemeClr val="accent2">
              <a:hueOff val="-2869335"/>
              <a:satOff val="2538"/>
              <a:lumOff val="451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8745" tIns="395732" rIns="44874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VO + D</a:t>
          </a:r>
        </a:p>
        <a:p>
          <a:pPr marL="171450" lvl="1" indent="-171450" algn="l" defTabSz="844550">
            <a:lnSpc>
              <a:spcPct val="90000"/>
            </a:lnSpc>
            <a:spcBef>
              <a:spcPct val="0"/>
            </a:spcBef>
            <a:spcAft>
              <a:spcPct val="15000"/>
            </a:spcAft>
            <a:buChar char="•"/>
          </a:pPr>
          <a:r>
            <a:rPr lang="en-US" sz="1900" kern="1200" dirty="0"/>
            <a:t>Arrow right and left to hear the items</a:t>
          </a:r>
        </a:p>
        <a:p>
          <a:pPr marL="171450" lvl="1" indent="-171450" algn="l" defTabSz="844550">
            <a:lnSpc>
              <a:spcPct val="90000"/>
            </a:lnSpc>
            <a:spcBef>
              <a:spcPct val="0"/>
            </a:spcBef>
            <a:spcAft>
              <a:spcPct val="15000"/>
            </a:spcAft>
            <a:buChar char="•"/>
          </a:pPr>
          <a:r>
            <a:rPr lang="en-US" sz="1900" kern="1200" dirty="0"/>
            <a:t>First letter navigation  </a:t>
          </a:r>
        </a:p>
      </dsp:txBody>
      <dsp:txXfrm>
        <a:off x="0" y="1271899"/>
        <a:ext cx="5781964" cy="1376550"/>
      </dsp:txXfrm>
    </dsp:sp>
    <dsp:sp modelId="{42FAB578-9908-974E-AB90-5DD7C15B1901}">
      <dsp:nvSpPr>
        <dsp:cNvPr id="0" name=""/>
        <dsp:cNvSpPr/>
      </dsp:nvSpPr>
      <dsp:spPr>
        <a:xfrm>
          <a:off x="289098" y="991459"/>
          <a:ext cx="4047374" cy="560880"/>
        </a:xfrm>
        <a:prstGeom prst="roundRect">
          <a:avLst/>
        </a:prstGeom>
        <a:gradFill rotWithShape="0">
          <a:gsLst>
            <a:gs pos="0">
              <a:schemeClr val="accent2">
                <a:hueOff val="-2869335"/>
                <a:satOff val="2538"/>
                <a:lumOff val="4510"/>
                <a:alphaOff val="0"/>
                <a:tint val="97000"/>
                <a:satMod val="100000"/>
                <a:lumMod val="102000"/>
              </a:schemeClr>
            </a:gs>
            <a:gs pos="50000">
              <a:schemeClr val="accent2">
                <a:hueOff val="-2869335"/>
                <a:satOff val="2538"/>
                <a:lumOff val="4510"/>
                <a:alphaOff val="0"/>
                <a:shade val="100000"/>
                <a:satMod val="103000"/>
                <a:lumMod val="100000"/>
              </a:schemeClr>
            </a:gs>
            <a:gs pos="100000">
              <a:schemeClr val="accent2">
                <a:hueOff val="-2869335"/>
                <a:satOff val="2538"/>
                <a:lumOff val="451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981" tIns="0" rIns="152981" bIns="0" numCol="1" spcCol="1270" anchor="ctr" anchorCtr="0">
          <a:noAutofit/>
        </a:bodyPr>
        <a:lstStyle/>
        <a:p>
          <a:pPr marL="0" lvl="0" indent="0" algn="l" defTabSz="844550">
            <a:lnSpc>
              <a:spcPct val="90000"/>
            </a:lnSpc>
            <a:spcBef>
              <a:spcPct val="0"/>
            </a:spcBef>
            <a:spcAft>
              <a:spcPct val="35000"/>
            </a:spcAft>
            <a:buNone/>
          </a:pPr>
          <a:r>
            <a:rPr lang="en-US" sz="1900" kern="1200" dirty="0"/>
            <a:t>Guess how we get there?</a:t>
          </a:r>
        </a:p>
      </dsp:txBody>
      <dsp:txXfrm>
        <a:off x="316478" y="1018839"/>
        <a:ext cx="3992614" cy="506120"/>
      </dsp:txXfrm>
    </dsp:sp>
    <dsp:sp modelId="{0622ED9D-90A6-9046-8D34-5F0EAE0802AD}">
      <dsp:nvSpPr>
        <dsp:cNvPr id="0" name=""/>
        <dsp:cNvSpPr/>
      </dsp:nvSpPr>
      <dsp:spPr>
        <a:xfrm>
          <a:off x="0" y="3161108"/>
          <a:ext cx="5781964" cy="2385327"/>
        </a:xfrm>
        <a:prstGeom prst="rect">
          <a:avLst/>
        </a:prstGeom>
        <a:solidFill>
          <a:schemeClr val="lt1">
            <a:alpha val="90000"/>
            <a:hueOff val="0"/>
            <a:satOff val="0"/>
            <a:lumOff val="0"/>
            <a:alphaOff val="0"/>
          </a:schemeClr>
        </a:solidFill>
        <a:ln w="6350" cap="flat" cmpd="sng" algn="ctr">
          <a:solidFill>
            <a:schemeClr val="accent2">
              <a:hueOff val="-5738671"/>
              <a:satOff val="5077"/>
              <a:lumOff val="902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8745" tIns="395732" rIns="44874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solidFill>
            </a:rPr>
            <a:t>ESC to…escape!</a:t>
          </a:r>
        </a:p>
        <a:p>
          <a:pPr marL="171450" lvl="1" indent="-171450" algn="l" defTabSz="844550">
            <a:lnSpc>
              <a:spcPct val="90000"/>
            </a:lnSpc>
            <a:spcBef>
              <a:spcPct val="0"/>
            </a:spcBef>
            <a:spcAft>
              <a:spcPct val="15000"/>
            </a:spcAft>
            <a:buChar char="•"/>
          </a:pPr>
          <a:r>
            <a:rPr lang="en-US" sz="1900" kern="1200" dirty="0">
              <a:solidFill>
                <a:schemeClr val="tx1"/>
              </a:solidFill>
            </a:rPr>
            <a:t>Cmd/W to close a window</a:t>
          </a:r>
        </a:p>
        <a:p>
          <a:pPr marL="171450" lvl="1" indent="-171450" algn="l" defTabSz="844550">
            <a:lnSpc>
              <a:spcPct val="90000"/>
            </a:lnSpc>
            <a:spcBef>
              <a:spcPct val="0"/>
            </a:spcBef>
            <a:spcAft>
              <a:spcPct val="15000"/>
            </a:spcAft>
            <a:buChar char="•"/>
          </a:pPr>
          <a:r>
            <a:rPr lang="en-US" sz="1900" kern="1200" dirty="0">
              <a:solidFill>
                <a:schemeClr val="tx1"/>
              </a:solidFill>
            </a:rPr>
            <a:t>Cmd/Q to close an application</a:t>
          </a:r>
        </a:p>
      </dsp:txBody>
      <dsp:txXfrm>
        <a:off x="0" y="3161108"/>
        <a:ext cx="5781964" cy="2385327"/>
      </dsp:txXfrm>
    </dsp:sp>
    <dsp:sp modelId="{1A411FD3-3C01-2E45-807E-59EA877D8E67}">
      <dsp:nvSpPr>
        <dsp:cNvPr id="0" name=""/>
        <dsp:cNvSpPr/>
      </dsp:nvSpPr>
      <dsp:spPr>
        <a:xfrm>
          <a:off x="289098" y="2751049"/>
          <a:ext cx="4047374" cy="560880"/>
        </a:xfrm>
        <a:prstGeom prst="roundRect">
          <a:avLst/>
        </a:prstGeom>
        <a:gradFill rotWithShape="0">
          <a:gsLst>
            <a:gs pos="0">
              <a:schemeClr val="accent2">
                <a:hueOff val="-5738671"/>
                <a:satOff val="5077"/>
                <a:lumOff val="9020"/>
                <a:alphaOff val="0"/>
                <a:tint val="97000"/>
                <a:satMod val="100000"/>
                <a:lumMod val="102000"/>
              </a:schemeClr>
            </a:gs>
            <a:gs pos="50000">
              <a:schemeClr val="accent2">
                <a:hueOff val="-5738671"/>
                <a:satOff val="5077"/>
                <a:lumOff val="9020"/>
                <a:alphaOff val="0"/>
                <a:shade val="100000"/>
                <a:satMod val="103000"/>
                <a:lumMod val="100000"/>
              </a:schemeClr>
            </a:gs>
            <a:gs pos="100000">
              <a:schemeClr val="accent2">
                <a:hueOff val="-5738671"/>
                <a:satOff val="5077"/>
                <a:lumOff val="902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981" tIns="0" rIns="152981" bIns="0" numCol="1" spcCol="1270" anchor="ctr" anchorCtr="0">
          <a:noAutofit/>
        </a:bodyPr>
        <a:lstStyle/>
        <a:p>
          <a:pPr marL="0" lvl="0" indent="0" algn="l" defTabSz="844550">
            <a:lnSpc>
              <a:spcPct val="90000"/>
            </a:lnSpc>
            <a:spcBef>
              <a:spcPct val="0"/>
            </a:spcBef>
            <a:spcAft>
              <a:spcPct val="35000"/>
            </a:spcAft>
            <a:buNone/>
          </a:pPr>
          <a:r>
            <a:rPr lang="en-US" sz="1900" kern="1200" dirty="0"/>
            <a:t>Guess how we get out?</a:t>
          </a:r>
        </a:p>
      </dsp:txBody>
      <dsp:txXfrm>
        <a:off x="316478" y="2778429"/>
        <a:ext cx="3992614"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1F480-1923-9345-9FAF-7E6C346F64D9}">
      <dsp:nvSpPr>
        <dsp:cNvPr id="0" name=""/>
        <dsp:cNvSpPr/>
      </dsp:nvSpPr>
      <dsp:spPr>
        <a:xfrm>
          <a:off x="0" y="14739"/>
          <a:ext cx="10261599" cy="148297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Tutorial is always there for a refresher!</a:t>
          </a:r>
        </a:p>
      </dsp:txBody>
      <dsp:txXfrm>
        <a:off x="72393" y="87132"/>
        <a:ext cx="10116813" cy="1338189"/>
      </dsp:txXfrm>
    </dsp:sp>
    <dsp:sp modelId="{A31CA1F3-B782-8C41-82B8-BF1667726995}">
      <dsp:nvSpPr>
        <dsp:cNvPr id="0" name=""/>
        <dsp:cNvSpPr/>
      </dsp:nvSpPr>
      <dsp:spPr>
        <a:xfrm>
          <a:off x="0" y="1610034"/>
          <a:ext cx="10261599" cy="148297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Utility lets you make choices (like changing VO keys to capslock instead of control/option)!</a:t>
          </a:r>
        </a:p>
      </dsp:txBody>
      <dsp:txXfrm>
        <a:off x="72393" y="1682427"/>
        <a:ext cx="10116813" cy="13381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10B2E-833F-40F6-B6AF-E660F7D7EE69}">
      <dsp:nvSpPr>
        <dsp:cNvPr id="0" name=""/>
        <dsp:cNvSpPr/>
      </dsp:nvSpPr>
      <dsp:spPr>
        <a:xfrm>
          <a:off x="0" y="606"/>
          <a:ext cx="5651500" cy="14193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554064-EC63-4956-BC03-06F415F5E078}">
      <dsp:nvSpPr>
        <dsp:cNvPr id="0" name=""/>
        <dsp:cNvSpPr/>
      </dsp:nvSpPr>
      <dsp:spPr>
        <a:xfrm>
          <a:off x="429347" y="319956"/>
          <a:ext cx="780632" cy="7806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27E107-5746-4D67-86C3-39F2A2D84621}">
      <dsp:nvSpPr>
        <dsp:cNvPr id="0" name=""/>
        <dsp:cNvSpPr/>
      </dsp:nvSpPr>
      <dsp:spPr>
        <a:xfrm>
          <a:off x="1639328" y="606"/>
          <a:ext cx="4012171" cy="1419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213" tIns="150213" rIns="150213" bIns="150213" numCol="1" spcCol="1270" anchor="ctr" anchorCtr="0">
          <a:noAutofit/>
        </a:bodyPr>
        <a:lstStyle/>
        <a:p>
          <a:pPr marL="0" lvl="0" indent="0" algn="l" defTabSz="1111250">
            <a:lnSpc>
              <a:spcPct val="100000"/>
            </a:lnSpc>
            <a:spcBef>
              <a:spcPct val="0"/>
            </a:spcBef>
            <a:spcAft>
              <a:spcPct val="35000"/>
            </a:spcAft>
            <a:buNone/>
          </a:pPr>
          <a:r>
            <a:rPr lang="en-US" sz="2500" kern="1200" dirty="0"/>
            <a:t>Most programs have menus. Like restaurants! </a:t>
          </a:r>
        </a:p>
      </dsp:txBody>
      <dsp:txXfrm>
        <a:off x="1639328" y="606"/>
        <a:ext cx="4012171" cy="1419331"/>
      </dsp:txXfrm>
    </dsp:sp>
    <dsp:sp modelId="{B02FC142-FBF5-4BDE-80FE-81CAB205BCE1}">
      <dsp:nvSpPr>
        <dsp:cNvPr id="0" name=""/>
        <dsp:cNvSpPr/>
      </dsp:nvSpPr>
      <dsp:spPr>
        <a:xfrm>
          <a:off x="0" y="1774771"/>
          <a:ext cx="5651500" cy="14193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F3868-20BF-4446-8C28-DAF021A68B15}">
      <dsp:nvSpPr>
        <dsp:cNvPr id="0" name=""/>
        <dsp:cNvSpPr/>
      </dsp:nvSpPr>
      <dsp:spPr>
        <a:xfrm>
          <a:off x="429347" y="2094121"/>
          <a:ext cx="780632" cy="7806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7AF57B-2C03-45E9-AC52-1F0F77B84608}">
      <dsp:nvSpPr>
        <dsp:cNvPr id="0" name=""/>
        <dsp:cNvSpPr/>
      </dsp:nvSpPr>
      <dsp:spPr>
        <a:xfrm>
          <a:off x="1639328" y="1774771"/>
          <a:ext cx="2543175" cy="1419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213" tIns="150213" rIns="150213" bIns="150213" numCol="1" spcCol="1270" anchor="ctr" anchorCtr="0">
          <a:noAutofit/>
        </a:bodyPr>
        <a:lstStyle/>
        <a:p>
          <a:pPr marL="0" lvl="0" indent="0" algn="l" defTabSz="1111250">
            <a:lnSpc>
              <a:spcPct val="100000"/>
            </a:lnSpc>
            <a:spcBef>
              <a:spcPct val="0"/>
            </a:spcBef>
            <a:spcAft>
              <a:spcPct val="35000"/>
            </a:spcAft>
            <a:buNone/>
          </a:pPr>
          <a:r>
            <a:rPr lang="en-US" sz="2500" kern="1200" dirty="0"/>
            <a:t>How do you think we get there? (</a:t>
          </a:r>
          <a:r>
            <a:rPr lang="en-US" sz="2500" kern="1200" dirty="0" err="1"/>
            <a:t>VO+m</a:t>
          </a:r>
          <a:r>
            <a:rPr lang="en-US" sz="2500" kern="1200" dirty="0"/>
            <a:t>)</a:t>
          </a:r>
        </a:p>
      </dsp:txBody>
      <dsp:txXfrm>
        <a:off x="1639328" y="1774771"/>
        <a:ext cx="2543175" cy="1419331"/>
      </dsp:txXfrm>
    </dsp:sp>
    <dsp:sp modelId="{354578D3-0DFF-4500-9E19-F787051D227F}">
      <dsp:nvSpPr>
        <dsp:cNvPr id="0" name=""/>
        <dsp:cNvSpPr/>
      </dsp:nvSpPr>
      <dsp:spPr>
        <a:xfrm>
          <a:off x="4182503" y="1774771"/>
          <a:ext cx="1468996" cy="1419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213" tIns="150213" rIns="150213" bIns="150213" numCol="1" spcCol="1270" anchor="ctr" anchorCtr="0">
          <a:noAutofit/>
        </a:bodyPr>
        <a:lstStyle/>
        <a:p>
          <a:pPr marL="0" lvl="0" indent="0" algn="l" defTabSz="800100">
            <a:lnSpc>
              <a:spcPct val="100000"/>
            </a:lnSpc>
            <a:spcBef>
              <a:spcPct val="0"/>
            </a:spcBef>
            <a:spcAft>
              <a:spcPct val="35000"/>
            </a:spcAft>
            <a:buNone/>
          </a:pPr>
          <a:endParaRPr lang="en-US" sz="1800" kern="1200" dirty="0"/>
        </a:p>
      </dsp:txBody>
      <dsp:txXfrm>
        <a:off x="4182503" y="1774771"/>
        <a:ext cx="1468996" cy="1419331"/>
      </dsp:txXfrm>
    </dsp:sp>
    <dsp:sp modelId="{F3ACDC28-4ED7-49DD-96A2-F45248B6E7E0}">
      <dsp:nvSpPr>
        <dsp:cNvPr id="0" name=""/>
        <dsp:cNvSpPr/>
      </dsp:nvSpPr>
      <dsp:spPr>
        <a:xfrm>
          <a:off x="0" y="3548936"/>
          <a:ext cx="5651500" cy="14193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F17DA7-04D1-4F2B-A0BB-C53441E05703}">
      <dsp:nvSpPr>
        <dsp:cNvPr id="0" name=""/>
        <dsp:cNvSpPr/>
      </dsp:nvSpPr>
      <dsp:spPr>
        <a:xfrm>
          <a:off x="429347" y="3868286"/>
          <a:ext cx="780632" cy="7806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574073-3261-498B-8547-5A5B312656E6}">
      <dsp:nvSpPr>
        <dsp:cNvPr id="0" name=""/>
        <dsp:cNvSpPr/>
      </dsp:nvSpPr>
      <dsp:spPr>
        <a:xfrm>
          <a:off x="1639328" y="3548936"/>
          <a:ext cx="4012171" cy="1419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213" tIns="150213" rIns="150213" bIns="150213" numCol="1" spcCol="1270" anchor="ctr" anchorCtr="0">
          <a:noAutofit/>
        </a:bodyPr>
        <a:lstStyle/>
        <a:p>
          <a:pPr marL="0" lvl="0" indent="0" algn="l" defTabSz="1111250">
            <a:lnSpc>
              <a:spcPct val="100000"/>
            </a:lnSpc>
            <a:spcBef>
              <a:spcPct val="0"/>
            </a:spcBef>
            <a:spcAft>
              <a:spcPct val="35000"/>
            </a:spcAft>
            <a:buNone/>
          </a:pPr>
          <a:r>
            <a:rPr lang="en-US" sz="2500" kern="1200" dirty="0"/>
            <a:t>What about opening a context menu? (</a:t>
          </a:r>
          <a:r>
            <a:rPr lang="en-US" sz="2500" kern="1200" dirty="0" err="1"/>
            <a:t>VO+shift+m</a:t>
          </a:r>
          <a:r>
            <a:rPr lang="en-US" sz="2500" kern="1200" dirty="0"/>
            <a:t>)</a:t>
          </a:r>
        </a:p>
      </dsp:txBody>
      <dsp:txXfrm>
        <a:off x="1639328" y="3548936"/>
        <a:ext cx="4012171" cy="14193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1CBE8-E8A5-4BBA-BE89-40C7D33D0FA0}">
      <dsp:nvSpPr>
        <dsp:cNvPr id="0" name=""/>
        <dsp:cNvSpPr/>
      </dsp:nvSpPr>
      <dsp:spPr>
        <a:xfrm>
          <a:off x="2470034" y="1373"/>
          <a:ext cx="1818562" cy="181856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5EAEE-81CE-46B5-B3A6-BAE306F4949B}">
      <dsp:nvSpPr>
        <dsp:cNvPr id="0" name=""/>
        <dsp:cNvSpPr/>
      </dsp:nvSpPr>
      <dsp:spPr>
        <a:xfrm>
          <a:off x="2857596" y="388936"/>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957E12-C69D-405D-900A-4733651CC297}">
      <dsp:nvSpPr>
        <dsp:cNvPr id="0" name=""/>
        <dsp:cNvSpPr/>
      </dsp:nvSpPr>
      <dsp:spPr>
        <a:xfrm>
          <a:off x="1888690" y="2386374"/>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How do we get there? VO/d is already taken! (</a:t>
          </a:r>
          <a:r>
            <a:rPr lang="en-US" sz="1800" kern="1200" dirty="0" err="1"/>
            <a:t>VO+shift+d</a:t>
          </a:r>
          <a:r>
            <a:rPr lang="en-US" sz="1800" kern="1200" dirty="0"/>
            <a:t>)</a:t>
          </a:r>
        </a:p>
      </dsp:txBody>
      <dsp:txXfrm>
        <a:off x="1888690" y="2386374"/>
        <a:ext cx="2981250" cy="720000"/>
      </dsp:txXfrm>
    </dsp:sp>
    <dsp:sp modelId="{9DAC1779-1484-475B-AF14-F2907FAA5F72}">
      <dsp:nvSpPr>
        <dsp:cNvPr id="0" name=""/>
        <dsp:cNvSpPr/>
      </dsp:nvSpPr>
      <dsp:spPr>
        <a:xfrm>
          <a:off x="5973003" y="1373"/>
          <a:ext cx="1818562" cy="181856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28EB25-C9F1-4DAF-AA2E-428C0937E9D4}">
      <dsp:nvSpPr>
        <dsp:cNvPr id="0" name=""/>
        <dsp:cNvSpPr/>
      </dsp:nvSpPr>
      <dsp:spPr>
        <a:xfrm>
          <a:off x="6360565" y="388936"/>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59A37B-EBE8-420A-AEF8-DCA118D3F59F}">
      <dsp:nvSpPr>
        <dsp:cNvPr id="0" name=""/>
        <dsp:cNvSpPr/>
      </dsp:nvSpPr>
      <dsp:spPr>
        <a:xfrm>
          <a:off x="5391659" y="2386374"/>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Do you like to keep things on your desktop?</a:t>
          </a:r>
        </a:p>
      </dsp:txBody>
      <dsp:txXfrm>
        <a:off x="5391659" y="2386374"/>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8F2AC0-FD75-B44A-A765-6DB97BDD7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F30F71C-6A71-2A40-B54B-F44483BA00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2ADFB1-9E44-5644-B19E-0E3DFF115323}" type="datetimeFigureOut">
              <a:rPr lang="en-US" smtClean="0"/>
              <a:t>5/12/20</a:t>
            </a:fld>
            <a:endParaRPr lang="en-US" dirty="0"/>
          </a:p>
        </p:txBody>
      </p:sp>
      <p:sp>
        <p:nvSpPr>
          <p:cNvPr id="4" name="Footer Placeholder 3">
            <a:extLst>
              <a:ext uri="{FF2B5EF4-FFF2-40B4-BE49-F238E27FC236}">
                <a16:creationId xmlns:a16="http://schemas.microsoft.com/office/drawing/2014/main" id="{864ED92A-9510-0540-A982-736AFBA8FF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292099E-D6C1-F54A-9BD5-24A101AF79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E9CE8C-9D38-5845-9812-04FF02D7347F}" type="slidenum">
              <a:rPr lang="en-US" smtClean="0"/>
              <a:t>‹#›</a:t>
            </a:fld>
            <a:endParaRPr lang="en-US" dirty="0"/>
          </a:p>
        </p:txBody>
      </p:sp>
    </p:spTree>
    <p:extLst>
      <p:ext uri="{BB962C8B-B14F-4D97-AF65-F5344CB8AC3E}">
        <p14:creationId xmlns:p14="http://schemas.microsoft.com/office/powerpoint/2010/main" val="1290199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859AF-8A3F-B54C-8E82-D1B0F4AC6406}" type="datetimeFigureOut">
              <a:rPr lang="en-US" smtClean="0"/>
              <a:t>5/9/20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09EB7-9531-994B-96C7-18720010AF5E}" type="slidenum">
              <a:rPr lang="en-US" smtClean="0"/>
              <a:t>‹#›</a:t>
            </a:fld>
            <a:endParaRPr lang="en-US" dirty="0"/>
          </a:p>
        </p:txBody>
      </p:sp>
    </p:spTree>
    <p:extLst>
      <p:ext uri="{BB962C8B-B14F-4D97-AF65-F5344CB8AC3E}">
        <p14:creationId xmlns:p14="http://schemas.microsoft.com/office/powerpoint/2010/main" val="405011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09EB7-9531-994B-96C7-18720010AF5E}" type="slidenum">
              <a:rPr lang="en-US" smtClean="0"/>
              <a:t>1</a:t>
            </a:fld>
            <a:endParaRPr lang="en-US" dirty="0"/>
          </a:p>
        </p:txBody>
      </p:sp>
    </p:spTree>
    <p:extLst>
      <p:ext uri="{BB962C8B-B14F-4D97-AF65-F5344CB8AC3E}">
        <p14:creationId xmlns:p14="http://schemas.microsoft.com/office/powerpoint/2010/main" val="1787596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09EB7-9531-994B-96C7-18720010AF5E}" type="slidenum">
              <a:rPr lang="en-US" smtClean="0"/>
              <a:t>10</a:t>
            </a:fld>
            <a:endParaRPr lang="en-US" dirty="0"/>
          </a:p>
        </p:txBody>
      </p:sp>
    </p:spTree>
    <p:extLst>
      <p:ext uri="{BB962C8B-B14F-4D97-AF65-F5344CB8AC3E}">
        <p14:creationId xmlns:p14="http://schemas.microsoft.com/office/powerpoint/2010/main" val="589745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09EB7-9531-994B-96C7-18720010AF5E}" type="slidenum">
              <a:rPr lang="en-US" smtClean="0"/>
              <a:t>11</a:t>
            </a:fld>
            <a:endParaRPr lang="en-US" dirty="0"/>
          </a:p>
        </p:txBody>
      </p:sp>
    </p:spTree>
    <p:extLst>
      <p:ext uri="{BB962C8B-B14F-4D97-AF65-F5344CB8AC3E}">
        <p14:creationId xmlns:p14="http://schemas.microsoft.com/office/powerpoint/2010/main" val="2542859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09EB7-9531-994B-96C7-18720010AF5E}" type="slidenum">
              <a:rPr lang="en-US" smtClean="0"/>
              <a:t>12</a:t>
            </a:fld>
            <a:endParaRPr lang="en-US" dirty="0"/>
          </a:p>
        </p:txBody>
      </p:sp>
    </p:spTree>
    <p:extLst>
      <p:ext uri="{BB962C8B-B14F-4D97-AF65-F5344CB8AC3E}">
        <p14:creationId xmlns:p14="http://schemas.microsoft.com/office/powerpoint/2010/main" val="4030433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09EB7-9531-994B-96C7-18720010AF5E}" type="slidenum">
              <a:rPr lang="en-US" smtClean="0"/>
              <a:t>13</a:t>
            </a:fld>
            <a:endParaRPr lang="en-US" dirty="0"/>
          </a:p>
        </p:txBody>
      </p:sp>
    </p:spTree>
    <p:extLst>
      <p:ext uri="{BB962C8B-B14F-4D97-AF65-F5344CB8AC3E}">
        <p14:creationId xmlns:p14="http://schemas.microsoft.com/office/powerpoint/2010/main" val="2004514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D609EB7-9531-994B-96C7-18720010AF5E}" type="slidenum">
              <a:rPr lang="en-US" smtClean="0"/>
              <a:t>14</a:t>
            </a:fld>
            <a:endParaRPr lang="en-US" dirty="0"/>
          </a:p>
        </p:txBody>
      </p:sp>
    </p:spTree>
    <p:extLst>
      <p:ext uri="{BB962C8B-B14F-4D97-AF65-F5344CB8AC3E}">
        <p14:creationId xmlns:p14="http://schemas.microsoft.com/office/powerpoint/2010/main" val="466905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09EB7-9531-994B-96C7-18720010AF5E}" type="slidenum">
              <a:rPr lang="en-US" smtClean="0"/>
              <a:t>16</a:t>
            </a:fld>
            <a:endParaRPr lang="en-US" dirty="0"/>
          </a:p>
        </p:txBody>
      </p:sp>
    </p:spTree>
    <p:extLst>
      <p:ext uri="{BB962C8B-B14F-4D97-AF65-F5344CB8AC3E}">
        <p14:creationId xmlns:p14="http://schemas.microsoft.com/office/powerpoint/2010/main" val="4153082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09EB7-9531-994B-96C7-18720010AF5E}" type="slidenum">
              <a:rPr lang="en-US" smtClean="0"/>
              <a:t>17</a:t>
            </a:fld>
            <a:endParaRPr lang="en-US" dirty="0"/>
          </a:p>
        </p:txBody>
      </p:sp>
    </p:spTree>
    <p:extLst>
      <p:ext uri="{BB962C8B-B14F-4D97-AF65-F5344CB8AC3E}">
        <p14:creationId xmlns:p14="http://schemas.microsoft.com/office/powerpoint/2010/main" val="2638989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09EB7-9531-994B-96C7-18720010AF5E}" type="slidenum">
              <a:rPr lang="en-US" smtClean="0"/>
              <a:t>18</a:t>
            </a:fld>
            <a:endParaRPr lang="en-US" dirty="0"/>
          </a:p>
        </p:txBody>
      </p:sp>
    </p:spTree>
    <p:extLst>
      <p:ext uri="{BB962C8B-B14F-4D97-AF65-F5344CB8AC3E}">
        <p14:creationId xmlns:p14="http://schemas.microsoft.com/office/powerpoint/2010/main" val="2367409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5D609EB7-9531-994B-96C7-18720010AF5E}" type="slidenum">
              <a:rPr lang="en-US" smtClean="0"/>
              <a:t>19</a:t>
            </a:fld>
            <a:endParaRPr lang="en-US" dirty="0"/>
          </a:p>
        </p:txBody>
      </p:sp>
    </p:spTree>
    <p:extLst>
      <p:ext uri="{BB962C8B-B14F-4D97-AF65-F5344CB8AC3E}">
        <p14:creationId xmlns:p14="http://schemas.microsoft.com/office/powerpoint/2010/main" val="2647146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09EB7-9531-994B-96C7-18720010AF5E}" type="slidenum">
              <a:rPr lang="en-US" smtClean="0"/>
              <a:t>20</a:t>
            </a:fld>
            <a:endParaRPr lang="en-US" dirty="0"/>
          </a:p>
        </p:txBody>
      </p:sp>
    </p:spTree>
    <p:extLst>
      <p:ext uri="{BB962C8B-B14F-4D97-AF65-F5344CB8AC3E}">
        <p14:creationId xmlns:p14="http://schemas.microsoft.com/office/powerpoint/2010/main" val="85568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09EB7-9531-994B-96C7-18720010AF5E}" type="slidenum">
              <a:rPr lang="en-US" smtClean="0"/>
              <a:t>2</a:t>
            </a:fld>
            <a:endParaRPr lang="en-US" dirty="0"/>
          </a:p>
        </p:txBody>
      </p:sp>
    </p:spTree>
    <p:extLst>
      <p:ext uri="{BB962C8B-B14F-4D97-AF65-F5344CB8AC3E}">
        <p14:creationId xmlns:p14="http://schemas.microsoft.com/office/powerpoint/2010/main" val="254166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D609EB7-9531-994B-96C7-18720010AF5E}" type="slidenum">
              <a:rPr lang="en-US" smtClean="0"/>
              <a:t>3</a:t>
            </a:fld>
            <a:endParaRPr lang="en-US" dirty="0"/>
          </a:p>
        </p:txBody>
      </p:sp>
    </p:spTree>
    <p:extLst>
      <p:ext uri="{BB962C8B-B14F-4D97-AF65-F5344CB8AC3E}">
        <p14:creationId xmlns:p14="http://schemas.microsoft.com/office/powerpoint/2010/main" val="219055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D609EB7-9531-994B-96C7-18720010AF5E}" type="slidenum">
              <a:rPr lang="en-US" smtClean="0"/>
              <a:t>4</a:t>
            </a:fld>
            <a:endParaRPr lang="en-US" dirty="0"/>
          </a:p>
        </p:txBody>
      </p:sp>
    </p:spTree>
    <p:extLst>
      <p:ext uri="{BB962C8B-B14F-4D97-AF65-F5344CB8AC3E}">
        <p14:creationId xmlns:p14="http://schemas.microsoft.com/office/powerpoint/2010/main" val="358995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09EB7-9531-994B-96C7-18720010AF5E}" type="slidenum">
              <a:rPr lang="en-US" smtClean="0"/>
              <a:t>5</a:t>
            </a:fld>
            <a:endParaRPr lang="en-US" dirty="0"/>
          </a:p>
        </p:txBody>
      </p:sp>
    </p:spTree>
    <p:extLst>
      <p:ext uri="{BB962C8B-B14F-4D97-AF65-F5344CB8AC3E}">
        <p14:creationId xmlns:p14="http://schemas.microsoft.com/office/powerpoint/2010/main" val="1573350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tour guides are the VoiceOver modifier keys, referred to as VO keys. Kind of like how JAWS uses INSERT or CapsLock. The VO keys are control and option, but you can change them to CapsLock like I did to make it easier to go back and forth through D Control is the same as a PC. Option is the same key as ALT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Until you change to capslock it’s a little like twister!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                                                                                                                                                                                                                                                               </a:t>
            </a:r>
          </a:p>
        </p:txBody>
      </p:sp>
      <p:sp>
        <p:nvSpPr>
          <p:cNvPr id="4" name="Slide Number Placeholder 3"/>
          <p:cNvSpPr>
            <a:spLocks noGrp="1"/>
          </p:cNvSpPr>
          <p:nvPr>
            <p:ph type="sldNum" sz="quarter" idx="5"/>
          </p:nvPr>
        </p:nvSpPr>
        <p:spPr/>
        <p:txBody>
          <a:bodyPr/>
          <a:lstStyle/>
          <a:p>
            <a:fld id="{5D609EB7-9531-994B-96C7-18720010AF5E}" type="slidenum">
              <a:rPr lang="en-US" smtClean="0"/>
              <a:t>6</a:t>
            </a:fld>
            <a:endParaRPr lang="en-US" dirty="0"/>
          </a:p>
        </p:txBody>
      </p:sp>
    </p:spTree>
    <p:extLst>
      <p:ext uri="{BB962C8B-B14F-4D97-AF65-F5344CB8AC3E}">
        <p14:creationId xmlns:p14="http://schemas.microsoft.com/office/powerpoint/2010/main" val="1917187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09EB7-9531-994B-96C7-18720010AF5E}" type="slidenum">
              <a:rPr lang="en-US" smtClean="0"/>
              <a:t>7</a:t>
            </a:fld>
            <a:endParaRPr lang="en-US" dirty="0"/>
          </a:p>
        </p:txBody>
      </p:sp>
    </p:spTree>
    <p:extLst>
      <p:ext uri="{BB962C8B-B14F-4D97-AF65-F5344CB8AC3E}">
        <p14:creationId xmlns:p14="http://schemas.microsoft.com/office/powerpoint/2010/main" val="2312614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09EB7-9531-994B-96C7-18720010AF5E}" type="slidenum">
              <a:rPr lang="en-US" smtClean="0"/>
              <a:t>8</a:t>
            </a:fld>
            <a:endParaRPr lang="en-US" dirty="0"/>
          </a:p>
        </p:txBody>
      </p:sp>
    </p:spTree>
    <p:extLst>
      <p:ext uri="{BB962C8B-B14F-4D97-AF65-F5344CB8AC3E}">
        <p14:creationId xmlns:p14="http://schemas.microsoft.com/office/powerpoint/2010/main" val="1502669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09EB7-9531-994B-96C7-18720010AF5E}" type="slidenum">
              <a:rPr lang="en-US" smtClean="0"/>
              <a:t>9</a:t>
            </a:fld>
            <a:endParaRPr lang="en-US" dirty="0"/>
          </a:p>
        </p:txBody>
      </p:sp>
    </p:spTree>
    <p:extLst>
      <p:ext uri="{BB962C8B-B14F-4D97-AF65-F5344CB8AC3E}">
        <p14:creationId xmlns:p14="http://schemas.microsoft.com/office/powerpoint/2010/main" val="2327901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a:t>5/9/20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a:t>5/9/20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a:t>5/9/20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a:t>5/9/20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a:t>5/9/20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a:t>5/9/20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a:t>5/9/20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a:t>5/9/20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a:t>5/9/20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a:t>5/9/20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a:t>5/9/20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a:t>5/9/20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70CA-0558-4043-ADFF-C9BC457B77BA}"/>
              </a:ext>
            </a:extLst>
          </p:cNvPr>
          <p:cNvSpPr>
            <a:spLocks noGrp="1"/>
          </p:cNvSpPr>
          <p:nvPr>
            <p:ph type="ctrTitle"/>
          </p:nvPr>
        </p:nvSpPr>
        <p:spPr>
          <a:xfrm>
            <a:off x="804672" y="2386744"/>
            <a:ext cx="5928358" cy="1645920"/>
          </a:xfrm>
        </p:spPr>
        <p:txBody>
          <a:bodyPr>
            <a:normAutofit fontScale="90000"/>
          </a:bodyPr>
          <a:lstStyle/>
          <a:p>
            <a:r>
              <a:rPr lang="en-US" dirty="0"/>
              <a:t>Getting started with Mac os &amp; Voiceover</a:t>
            </a:r>
          </a:p>
        </p:txBody>
      </p:sp>
      <p:pic>
        <p:nvPicPr>
          <p:cNvPr id="3" name="Picture 2" descr="Picture of a Mac laptop on a desk&#10;">
            <a:extLst>
              <a:ext uri="{FF2B5EF4-FFF2-40B4-BE49-F238E27FC236}">
                <a16:creationId xmlns:a16="http://schemas.microsoft.com/office/drawing/2014/main" id="{DD269D6D-D9CE-144E-BD44-4AA285674831}"/>
              </a:ext>
              <a:ext uri="{C183D7F6-B498-43B3-948B-1728B52AA6E4}">
                <adec:decorative xmlns:adec="http://schemas.microsoft.com/office/drawing/2017/decorative" val="0"/>
              </a:ext>
            </a:extLst>
          </p:cNvPr>
          <p:cNvPicPr>
            <a:picLocks noChangeAspect="1"/>
          </p:cNvPicPr>
          <p:nvPr/>
        </p:nvPicPr>
        <p:blipFill rotWithShape="1">
          <a:blip r:embed="rId3"/>
          <a:srcRect t="1646" r="1" b="1"/>
          <a:stretch/>
        </p:blipFill>
        <p:spPr>
          <a:xfrm>
            <a:off x="7537702" y="10"/>
            <a:ext cx="4654297" cy="6857990"/>
          </a:xfrm>
          <a:prstGeom prst="rect">
            <a:avLst/>
          </a:prstGeom>
        </p:spPr>
      </p:pic>
      <p:sp>
        <p:nvSpPr>
          <p:cNvPr id="4" name="TextBox 3">
            <a:extLst>
              <a:ext uri="{FF2B5EF4-FFF2-40B4-BE49-F238E27FC236}">
                <a16:creationId xmlns:a16="http://schemas.microsoft.com/office/drawing/2014/main" id="{5236B237-FD05-904D-8AA3-7F3AD353C83E}"/>
              </a:ext>
            </a:extLst>
          </p:cNvPr>
          <p:cNvSpPr txBox="1"/>
          <p:nvPr/>
        </p:nvSpPr>
        <p:spPr>
          <a:xfrm>
            <a:off x="3768851" y="6255327"/>
            <a:ext cx="3678103" cy="369332"/>
          </a:xfrm>
          <a:prstGeom prst="rect">
            <a:avLst/>
          </a:prstGeom>
          <a:solidFill>
            <a:schemeClr val="tx1"/>
          </a:solidFill>
        </p:spPr>
        <p:txBody>
          <a:bodyPr wrap="square" rtlCol="0">
            <a:spAutoFit/>
          </a:bodyPr>
          <a:lstStyle/>
          <a:p>
            <a:pPr algn="r"/>
            <a:r>
              <a:rPr lang="en-US" dirty="0">
                <a:solidFill>
                  <a:schemeClr val="bg1"/>
                </a:solidFill>
              </a:rPr>
              <a:t>with Belinda Rudinger </a:t>
            </a:r>
            <a:r>
              <a:rPr lang="en-US" dirty="0">
                <a:solidFill>
                  <a:schemeClr val="bg1"/>
                </a:solidFill>
                <a:sym typeface="Wingdings" pitchFamily="2" charset="2"/>
              </a:rPr>
              <a:t> </a:t>
            </a:r>
            <a:endParaRPr lang="en-US" dirty="0">
              <a:solidFill>
                <a:schemeClr val="bg1"/>
              </a:solidFill>
            </a:endParaRPr>
          </a:p>
        </p:txBody>
      </p:sp>
    </p:spTree>
    <p:extLst>
      <p:ext uri="{BB962C8B-B14F-4D97-AF65-F5344CB8AC3E}">
        <p14:creationId xmlns:p14="http://schemas.microsoft.com/office/powerpoint/2010/main" val="3981525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8">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3DE3F3-D2B7-BD4C-951D-A4F1865C6D6C}"/>
              </a:ext>
            </a:extLst>
          </p:cNvPr>
          <p:cNvSpPr>
            <a:spLocks noGrp="1"/>
          </p:cNvSpPr>
          <p:nvPr>
            <p:ph type="title"/>
          </p:nvPr>
        </p:nvSpPr>
        <p:spPr>
          <a:xfrm>
            <a:off x="8181171" y="2681103"/>
            <a:ext cx="3363974" cy="1495794"/>
          </a:xfrm>
          <a:noFill/>
          <a:ln>
            <a:solidFill>
              <a:srgbClr val="FFFFFF"/>
            </a:solidFill>
          </a:ln>
        </p:spPr>
        <p:txBody>
          <a:bodyPr wrap="square">
            <a:normAutofit/>
          </a:bodyPr>
          <a:lstStyle/>
          <a:p>
            <a:r>
              <a:rPr lang="en-US" dirty="0">
                <a:solidFill>
                  <a:srgbClr val="FFFFFF"/>
                </a:solidFill>
              </a:rPr>
              <a:t>menus</a:t>
            </a:r>
          </a:p>
        </p:txBody>
      </p:sp>
      <p:graphicFrame>
        <p:nvGraphicFramePr>
          <p:cNvPr id="5" name="Content Placeholder 2">
            <a:extLst>
              <a:ext uri="{FF2B5EF4-FFF2-40B4-BE49-F238E27FC236}">
                <a16:creationId xmlns:a16="http://schemas.microsoft.com/office/drawing/2014/main" id="{7FAE7689-08C8-4D4F-91CC-D7AB617E36B8}"/>
              </a:ext>
            </a:extLst>
          </p:cNvPr>
          <p:cNvGraphicFramePr>
            <a:graphicFrameLocks noGrp="1"/>
          </p:cNvGraphicFramePr>
          <p:nvPr>
            <p:ph idx="1"/>
            <p:extLst>
              <p:ext uri="{D42A27DB-BD31-4B8C-83A1-F6EECF244321}">
                <p14:modId xmlns:p14="http://schemas.microsoft.com/office/powerpoint/2010/main" val="906108671"/>
              </p:ext>
            </p:extLst>
          </p:nvPr>
        </p:nvGraphicFramePr>
        <p:xfrm>
          <a:off x="920750" y="965200"/>
          <a:ext cx="5651500"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48871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EFD5-F65A-A24F-9DC5-EAF17038CACC}"/>
              </a:ext>
            </a:extLst>
          </p:cNvPr>
          <p:cNvSpPr>
            <a:spLocks noGrp="1"/>
          </p:cNvSpPr>
          <p:nvPr>
            <p:ph type="title"/>
          </p:nvPr>
        </p:nvSpPr>
        <p:spPr>
          <a:xfrm>
            <a:off x="2231136" y="964692"/>
            <a:ext cx="7729728" cy="1188720"/>
          </a:xfrm>
        </p:spPr>
        <p:txBody>
          <a:bodyPr>
            <a:normAutofit/>
          </a:bodyPr>
          <a:lstStyle/>
          <a:p>
            <a:r>
              <a:rPr lang="en-US" dirty="0"/>
              <a:t>The desktop</a:t>
            </a:r>
          </a:p>
        </p:txBody>
      </p:sp>
      <p:graphicFrame>
        <p:nvGraphicFramePr>
          <p:cNvPr id="5" name="Content Placeholder 2">
            <a:extLst>
              <a:ext uri="{FF2B5EF4-FFF2-40B4-BE49-F238E27FC236}">
                <a16:creationId xmlns:a16="http://schemas.microsoft.com/office/drawing/2014/main" id="{FC529E30-31EE-4CF9-AECC-4EEDCB07096E}"/>
              </a:ext>
            </a:extLst>
          </p:cNvPr>
          <p:cNvGraphicFramePr>
            <a:graphicFrameLocks noGrp="1"/>
          </p:cNvGraphicFramePr>
          <p:nvPr>
            <p:ph idx="1"/>
            <p:extLst>
              <p:ext uri="{D42A27DB-BD31-4B8C-83A1-F6EECF244321}">
                <p14:modId xmlns:p14="http://schemas.microsoft.com/office/powerpoint/2010/main" val="2307969480"/>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606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EFD5-F65A-A24F-9DC5-EAF17038CACC}"/>
              </a:ext>
            </a:extLst>
          </p:cNvPr>
          <p:cNvSpPr>
            <a:spLocks noGrp="1"/>
          </p:cNvSpPr>
          <p:nvPr>
            <p:ph type="title"/>
          </p:nvPr>
        </p:nvSpPr>
        <p:spPr>
          <a:xfrm>
            <a:off x="2231136" y="964692"/>
            <a:ext cx="7729728" cy="1188720"/>
          </a:xfrm>
        </p:spPr>
        <p:txBody>
          <a:bodyPr vert="horz" lIns="274320" tIns="182880" rIns="274320" bIns="182880" rtlCol="0" anchorCtr="1">
            <a:normAutofit/>
          </a:bodyPr>
          <a:lstStyle/>
          <a:p>
            <a:r>
              <a:rPr lang="en-US" kern="1200" cap="all" spc="200" baseline="0" dirty="0">
                <a:latin typeface="+mj-lt"/>
                <a:ea typeface="+mj-ea"/>
                <a:cs typeface="+mj-cs"/>
              </a:rPr>
              <a:t>Let’s use spotlight!</a:t>
            </a:r>
          </a:p>
        </p:txBody>
      </p:sp>
      <p:graphicFrame>
        <p:nvGraphicFramePr>
          <p:cNvPr id="6" name="Content Placeholder 3">
            <a:extLst>
              <a:ext uri="{FF2B5EF4-FFF2-40B4-BE49-F238E27FC236}">
                <a16:creationId xmlns:a16="http://schemas.microsoft.com/office/drawing/2014/main" id="{B7F5EA6D-EAEF-4177-9387-4AFC3B51E896}"/>
              </a:ext>
            </a:extLst>
          </p:cNvPr>
          <p:cNvGraphicFramePr>
            <a:graphicFrameLocks noGrp="1"/>
          </p:cNvGraphicFramePr>
          <p:nvPr>
            <p:ph idx="1"/>
            <p:extLst>
              <p:ext uri="{D42A27DB-BD31-4B8C-83A1-F6EECF244321}">
                <p14:modId xmlns:p14="http://schemas.microsoft.com/office/powerpoint/2010/main" val="1570733166"/>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570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C3F89C-F682-054D-9588-211ADC02446E}"/>
              </a:ext>
            </a:extLst>
          </p:cNvPr>
          <p:cNvSpPr>
            <a:spLocks noGrp="1"/>
          </p:cNvSpPr>
          <p:nvPr>
            <p:ph type="title"/>
          </p:nvPr>
        </p:nvSpPr>
        <p:spPr>
          <a:xfrm>
            <a:off x="8181171" y="2681103"/>
            <a:ext cx="3363974" cy="1495794"/>
          </a:xfrm>
          <a:noFill/>
          <a:ln>
            <a:solidFill>
              <a:srgbClr val="FFFFFF"/>
            </a:solidFill>
          </a:ln>
        </p:spPr>
        <p:txBody>
          <a:bodyPr wrap="square">
            <a:normAutofit/>
          </a:bodyPr>
          <a:lstStyle/>
          <a:p>
            <a:r>
              <a:rPr lang="en-US" dirty="0">
                <a:solidFill>
                  <a:srgbClr val="FFFFFF"/>
                </a:solidFill>
              </a:rPr>
              <a:t>Other ways to get around</a:t>
            </a:r>
          </a:p>
        </p:txBody>
      </p:sp>
      <p:graphicFrame>
        <p:nvGraphicFramePr>
          <p:cNvPr id="7" name="Content Placeholder 2">
            <a:extLst>
              <a:ext uri="{FF2B5EF4-FFF2-40B4-BE49-F238E27FC236}">
                <a16:creationId xmlns:a16="http://schemas.microsoft.com/office/drawing/2014/main" id="{C4BA469B-1A92-4893-BF76-613A59700C7D}"/>
              </a:ext>
            </a:extLst>
          </p:cNvPr>
          <p:cNvGraphicFramePr>
            <a:graphicFrameLocks noGrp="1"/>
          </p:cNvGraphicFramePr>
          <p:nvPr>
            <p:ph idx="1"/>
            <p:extLst>
              <p:ext uri="{D42A27DB-BD31-4B8C-83A1-F6EECF244321}">
                <p14:modId xmlns:p14="http://schemas.microsoft.com/office/powerpoint/2010/main" val="509182689"/>
              </p:ext>
            </p:extLst>
          </p:nvPr>
        </p:nvGraphicFramePr>
        <p:xfrm>
          <a:off x="920750" y="965200"/>
          <a:ext cx="5651500"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922537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90807-C638-9249-B830-8DB0BD31D8E9}"/>
              </a:ext>
            </a:extLst>
          </p:cNvPr>
          <p:cNvSpPr>
            <a:spLocks noGrp="1"/>
          </p:cNvSpPr>
          <p:nvPr>
            <p:ph type="title"/>
          </p:nvPr>
        </p:nvSpPr>
        <p:spPr>
          <a:xfrm>
            <a:off x="2231136" y="964692"/>
            <a:ext cx="7729728" cy="1188720"/>
          </a:xfrm>
        </p:spPr>
        <p:txBody>
          <a:bodyPr>
            <a:normAutofit/>
          </a:bodyPr>
          <a:lstStyle/>
          <a:p>
            <a:r>
              <a:rPr lang="en-US" dirty="0"/>
              <a:t>Let’s try trackpad commander</a:t>
            </a:r>
          </a:p>
        </p:txBody>
      </p:sp>
      <p:graphicFrame>
        <p:nvGraphicFramePr>
          <p:cNvPr id="5" name="Content Placeholder 2">
            <a:extLst>
              <a:ext uri="{FF2B5EF4-FFF2-40B4-BE49-F238E27FC236}">
                <a16:creationId xmlns:a16="http://schemas.microsoft.com/office/drawing/2014/main" id="{A183C085-73B3-4B5F-ACE7-4C7E2DCB078B}"/>
              </a:ext>
            </a:extLst>
          </p:cNvPr>
          <p:cNvGraphicFramePr>
            <a:graphicFrameLocks noGrp="1"/>
          </p:cNvGraphicFramePr>
          <p:nvPr>
            <p:ph idx="1"/>
            <p:extLst>
              <p:ext uri="{D42A27DB-BD31-4B8C-83A1-F6EECF244321}">
                <p14:modId xmlns:p14="http://schemas.microsoft.com/office/powerpoint/2010/main" val="465724193"/>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886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8">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9931F9-BF46-5A48-B56C-1ED3D68E211E}"/>
              </a:ext>
            </a:extLst>
          </p:cNvPr>
          <p:cNvSpPr>
            <a:spLocks noGrp="1"/>
          </p:cNvSpPr>
          <p:nvPr>
            <p:ph type="title"/>
          </p:nvPr>
        </p:nvSpPr>
        <p:spPr>
          <a:xfrm>
            <a:off x="1120624" y="1122807"/>
            <a:ext cx="9954443" cy="4297680"/>
          </a:xfrm>
          <a:prstGeom prst="ellipse">
            <a:avLst/>
          </a:prstGeom>
          <a:noFill/>
          <a:ln>
            <a:noFill/>
          </a:ln>
        </p:spPr>
        <p:txBody>
          <a:bodyPr vert="horz" lIns="182880" tIns="182880" rIns="182880" bIns="182880" rtlCol="0" anchor="ctr">
            <a:normAutofit/>
          </a:bodyPr>
          <a:lstStyle/>
          <a:p>
            <a:pPr algn="l"/>
            <a:r>
              <a:rPr lang="en-US" sz="6000" kern="1200" cap="all" spc="200" baseline="0" dirty="0">
                <a:solidFill>
                  <a:srgbClr val="FFFFFF"/>
                </a:solidFill>
                <a:latin typeface="+mj-lt"/>
                <a:ea typeface="+mj-ea"/>
                <a:cs typeface="+mj-cs"/>
              </a:rPr>
              <a:t>Let’s use the braille panel!	</a:t>
            </a:r>
          </a:p>
        </p:txBody>
      </p:sp>
    </p:spTree>
    <p:extLst>
      <p:ext uri="{BB962C8B-B14F-4D97-AF65-F5344CB8AC3E}">
        <p14:creationId xmlns:p14="http://schemas.microsoft.com/office/powerpoint/2010/main" val="3902915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F0D3B8-C068-A94C-9FBE-769D401F155A}"/>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600" dirty="0"/>
              <a:t>Let’s create a word document</a:t>
            </a:r>
          </a:p>
        </p:txBody>
      </p:sp>
      <p:sp useBgFill="1">
        <p:nvSpPr>
          <p:cNvPr id="12" name="Rectangle 11">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0E44847E-991F-4EAC-988B-29A1157A4EB1}"/>
              </a:ext>
            </a:extLst>
          </p:cNvPr>
          <p:cNvGraphicFramePr>
            <a:graphicFrameLocks noGrp="1"/>
          </p:cNvGraphicFramePr>
          <p:nvPr>
            <p:ph idx="1"/>
            <p:extLst>
              <p:ext uri="{D42A27DB-BD31-4B8C-83A1-F6EECF244321}">
                <p14:modId xmlns:p14="http://schemas.microsoft.com/office/powerpoint/2010/main" val="677791310"/>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400735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2F38BC-D98D-4D85-8CF7-BA70EEDED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9931F9-BF46-5A48-B56C-1ED3D68E211E}"/>
              </a:ext>
            </a:extLst>
          </p:cNvPr>
          <p:cNvSpPr>
            <a:spLocks noGrp="1"/>
          </p:cNvSpPr>
          <p:nvPr>
            <p:ph type="title"/>
          </p:nvPr>
        </p:nvSpPr>
        <p:spPr>
          <a:xfrm>
            <a:off x="804672" y="2386744"/>
            <a:ext cx="5925310" cy="1645920"/>
          </a:xfrm>
        </p:spPr>
        <p:txBody>
          <a:bodyPr vert="horz" lIns="274320" tIns="182880" rIns="274320" bIns="182880" rtlCol="0" anchor="ctr" anchorCtr="1">
            <a:normAutofit/>
          </a:bodyPr>
          <a:lstStyle/>
          <a:p>
            <a:r>
              <a:rPr lang="en-US" sz="3800" dirty="0"/>
              <a:t>Let’s send a text!	</a:t>
            </a:r>
          </a:p>
        </p:txBody>
      </p:sp>
      <p:sp>
        <p:nvSpPr>
          <p:cNvPr id="21" name="Rectangle 20">
            <a:extLst>
              <a:ext uri="{FF2B5EF4-FFF2-40B4-BE49-F238E27FC236}">
                <a16:creationId xmlns:a16="http://schemas.microsoft.com/office/drawing/2014/main" id="{B501A2F0-90BE-4D86-9A8A-4390413F7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0F5EB4E-25CD-44CC-AF95-30C925342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Chat Bubble">
            <a:extLst>
              <a:ext uri="{FF2B5EF4-FFF2-40B4-BE49-F238E27FC236}">
                <a16:creationId xmlns:a16="http://schemas.microsoft.com/office/drawing/2014/main" id="{0B8B5F54-1759-4953-AEE8-7A556DA86A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811" y="1749171"/>
            <a:ext cx="3044952" cy="3044952"/>
          </a:xfrm>
          <a:prstGeom prst="rect">
            <a:avLst/>
          </a:prstGeom>
        </p:spPr>
      </p:pic>
    </p:spTree>
    <p:extLst>
      <p:ext uri="{BB962C8B-B14F-4D97-AF65-F5344CB8AC3E}">
        <p14:creationId xmlns:p14="http://schemas.microsoft.com/office/powerpoint/2010/main" val="112992821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9A075B-ED55-F947-9E03-0DC112A36F11}"/>
              </a:ext>
            </a:extLst>
          </p:cNvPr>
          <p:cNvSpPr>
            <a:spLocks noGrp="1"/>
          </p:cNvSpPr>
          <p:nvPr>
            <p:ph type="title"/>
          </p:nvPr>
        </p:nvSpPr>
        <p:spPr>
          <a:xfrm>
            <a:off x="1120624" y="1122807"/>
            <a:ext cx="9954443" cy="4297680"/>
          </a:xfrm>
          <a:noFill/>
          <a:ln>
            <a:noFill/>
          </a:ln>
        </p:spPr>
        <p:txBody>
          <a:bodyPr vert="horz" lIns="182880" tIns="182880" rIns="182880" bIns="182880" rtlCol="0" anchor="ctr">
            <a:normAutofit/>
          </a:bodyPr>
          <a:lstStyle/>
          <a:p>
            <a:r>
              <a:rPr lang="en-US" sz="6000" kern="1200" cap="all" spc="200" baseline="0" dirty="0">
                <a:solidFill>
                  <a:srgbClr val="FFFFFF"/>
                </a:solidFill>
                <a:latin typeface="+mj-lt"/>
                <a:ea typeface="+mj-ea"/>
                <a:cs typeface="+mj-cs"/>
              </a:rPr>
              <a:t>Let’s check </a:t>
            </a:r>
            <a:br>
              <a:rPr lang="en-US" sz="6000" kern="1200" cap="all" spc="200" baseline="0" dirty="0">
                <a:solidFill>
                  <a:srgbClr val="FFFFFF"/>
                </a:solidFill>
                <a:latin typeface="+mj-lt"/>
                <a:ea typeface="+mj-ea"/>
                <a:cs typeface="+mj-cs"/>
              </a:rPr>
            </a:br>
            <a:r>
              <a:rPr lang="en-US" sz="6000" kern="1200" cap="all" spc="200" baseline="0" dirty="0">
                <a:solidFill>
                  <a:srgbClr val="FFFFFF"/>
                </a:solidFill>
                <a:latin typeface="+mj-lt"/>
                <a:ea typeface="+mj-ea"/>
                <a:cs typeface="+mj-cs"/>
              </a:rPr>
              <a:t>out finder!</a:t>
            </a:r>
          </a:p>
        </p:txBody>
      </p:sp>
    </p:spTree>
    <p:extLst>
      <p:ext uri="{BB962C8B-B14F-4D97-AF65-F5344CB8AC3E}">
        <p14:creationId xmlns:p14="http://schemas.microsoft.com/office/powerpoint/2010/main" val="371141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0">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C2F1A-0158-4F41-B185-3A969601B0E3}"/>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274320" tIns="182880" rIns="274320" bIns="182880" rtlCol="0" anchorCtr="1">
            <a:normAutofit/>
          </a:bodyPr>
          <a:lstStyle/>
          <a:p>
            <a:r>
              <a:rPr lang="en-US" sz="2300" kern="1200" cap="all" spc="200" baseline="0" dirty="0">
                <a:solidFill>
                  <a:srgbClr val="FFFFFF"/>
                </a:solidFill>
                <a:latin typeface="+mj-lt"/>
                <a:ea typeface="+mj-ea"/>
                <a:cs typeface="+mj-cs"/>
              </a:rPr>
              <a:t>Let’s use the interwebs!</a:t>
            </a:r>
          </a:p>
        </p:txBody>
      </p:sp>
      <p:sp>
        <p:nvSpPr>
          <p:cNvPr id="17" name="Content Placeholder 3">
            <a:extLst>
              <a:ext uri="{FF2B5EF4-FFF2-40B4-BE49-F238E27FC236}">
                <a16:creationId xmlns:a16="http://schemas.microsoft.com/office/drawing/2014/main" id="{315F63AE-B046-B74A-BD1E-ADCA67621AE4}"/>
              </a:ext>
            </a:extLst>
          </p:cNvPr>
          <p:cNvSpPr>
            <a:spLocks noGrp="1"/>
          </p:cNvSpPr>
          <p:nvPr>
            <p:ph idx="1"/>
          </p:nvPr>
        </p:nvSpPr>
        <p:spPr>
          <a:xfrm>
            <a:off x="5591695" y="1402080"/>
            <a:ext cx="5320696" cy="4053840"/>
          </a:xfrm>
        </p:spPr>
        <p:txBody>
          <a:bodyPr anchor="ctr">
            <a:normAutofit/>
          </a:bodyPr>
          <a:lstStyle/>
          <a:p>
            <a:r>
              <a:rPr lang="en-US" dirty="0" err="1"/>
              <a:t>VO+d</a:t>
            </a:r>
            <a:r>
              <a:rPr lang="en-US" dirty="0"/>
              <a:t> for Dock or command-space for Spotlight search</a:t>
            </a:r>
          </a:p>
          <a:p>
            <a:r>
              <a:rPr lang="en-US" dirty="0"/>
              <a:t>Select Google Chrome</a:t>
            </a:r>
          </a:p>
          <a:p>
            <a:r>
              <a:rPr lang="en-US" dirty="0" err="1"/>
              <a:t>Command+t</a:t>
            </a:r>
            <a:r>
              <a:rPr lang="en-US" dirty="0"/>
              <a:t> for new tab</a:t>
            </a:r>
          </a:p>
          <a:p>
            <a:r>
              <a:rPr lang="en-US" dirty="0"/>
              <a:t>Type something!</a:t>
            </a:r>
          </a:p>
          <a:p>
            <a:r>
              <a:rPr lang="en-US" dirty="0"/>
              <a:t>Press </a:t>
            </a:r>
            <a:r>
              <a:rPr lang="en-US" dirty="0" err="1"/>
              <a:t>VO+u</a:t>
            </a:r>
            <a:r>
              <a:rPr lang="en-US" dirty="0"/>
              <a:t> to arrow between lists: links, headings, form controls, web spots, landmarks, articles, window spots</a:t>
            </a:r>
          </a:p>
          <a:p>
            <a:pPr marL="0" indent="0">
              <a:buNone/>
            </a:pPr>
            <a:endParaRPr lang="en-US" dirty="0"/>
          </a:p>
        </p:txBody>
      </p:sp>
    </p:spTree>
    <p:extLst>
      <p:ext uri="{BB962C8B-B14F-4D97-AF65-F5344CB8AC3E}">
        <p14:creationId xmlns:p14="http://schemas.microsoft.com/office/powerpoint/2010/main" val="202707635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FBB1-92D0-DF4D-A185-150BDBC02CF8}"/>
              </a:ext>
            </a:extLst>
          </p:cNvPr>
          <p:cNvSpPr>
            <a:spLocks noGrp="1"/>
          </p:cNvSpPr>
          <p:nvPr>
            <p:ph type="title"/>
          </p:nvPr>
        </p:nvSpPr>
        <p:spPr>
          <a:xfrm>
            <a:off x="2231136" y="964692"/>
            <a:ext cx="7729728" cy="1188720"/>
          </a:xfrm>
        </p:spPr>
        <p:txBody>
          <a:bodyPr vert="horz" lIns="182880" tIns="182880" rIns="182880" bIns="182880" rtlCol="0" anchor="ctr">
            <a:normAutofit/>
          </a:bodyPr>
          <a:lstStyle/>
          <a:p>
            <a:r>
              <a:rPr lang="en-US" sz="2800" dirty="0"/>
              <a:t>Raise your hand or chat…</a:t>
            </a:r>
          </a:p>
        </p:txBody>
      </p:sp>
      <p:graphicFrame>
        <p:nvGraphicFramePr>
          <p:cNvPr id="17" name="Text Placeholder 3">
            <a:extLst>
              <a:ext uri="{FF2B5EF4-FFF2-40B4-BE49-F238E27FC236}">
                <a16:creationId xmlns:a16="http://schemas.microsoft.com/office/drawing/2014/main" id="{DDF13F42-5F2B-449E-8194-F4964EA69F52}"/>
              </a:ext>
            </a:extLst>
          </p:cNvPr>
          <p:cNvGraphicFramePr/>
          <p:nvPr>
            <p:extLst>
              <p:ext uri="{D42A27DB-BD31-4B8C-83A1-F6EECF244321}">
                <p14:modId xmlns:p14="http://schemas.microsoft.com/office/powerpoint/2010/main" val="901097210"/>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2490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53CE7-BE66-B244-BB34-BF0201888844}"/>
              </a:ext>
            </a:extLst>
          </p:cNvPr>
          <p:cNvSpPr>
            <a:spLocks noGrp="1"/>
          </p:cNvSpPr>
          <p:nvPr>
            <p:ph type="title"/>
          </p:nvPr>
        </p:nvSpPr>
        <p:spPr>
          <a:xfrm>
            <a:off x="2231136" y="964692"/>
            <a:ext cx="7729728" cy="1188720"/>
          </a:xfrm>
        </p:spPr>
        <p:txBody>
          <a:bodyPr>
            <a:normAutofit/>
          </a:bodyPr>
          <a:lstStyle/>
          <a:p>
            <a:r>
              <a:rPr lang="en-US" dirty="0"/>
              <a:t>references</a:t>
            </a:r>
          </a:p>
        </p:txBody>
      </p:sp>
      <p:graphicFrame>
        <p:nvGraphicFramePr>
          <p:cNvPr id="5" name="Content Placeholder 2">
            <a:extLst>
              <a:ext uri="{FF2B5EF4-FFF2-40B4-BE49-F238E27FC236}">
                <a16:creationId xmlns:a16="http://schemas.microsoft.com/office/drawing/2014/main" id="{3FFB431D-146E-474E-B4D8-8737616B0398}"/>
              </a:ext>
            </a:extLst>
          </p:cNvPr>
          <p:cNvGraphicFramePr>
            <a:graphicFrameLocks noGrp="1"/>
          </p:cNvGraphicFramePr>
          <p:nvPr>
            <p:ph idx="1"/>
            <p:extLst>
              <p:ext uri="{D42A27DB-BD31-4B8C-83A1-F6EECF244321}">
                <p14:modId xmlns:p14="http://schemas.microsoft.com/office/powerpoint/2010/main" val="2310090577"/>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631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1EFB4B6-6727-884D-9F06-C462A4D632CD}"/>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dirty="0">
                <a:solidFill>
                  <a:schemeClr val="bg1"/>
                </a:solidFill>
              </a:rPr>
              <a:t>Just like jaws…</a:t>
            </a:r>
          </a:p>
        </p:txBody>
      </p:sp>
      <p:graphicFrame>
        <p:nvGraphicFramePr>
          <p:cNvPr id="21" name="Content Placeholder 5">
            <a:extLst>
              <a:ext uri="{FF2B5EF4-FFF2-40B4-BE49-F238E27FC236}">
                <a16:creationId xmlns:a16="http://schemas.microsoft.com/office/drawing/2014/main" id="{1E4BDEB4-971D-4588-9D75-4DD57531179F}"/>
              </a:ext>
            </a:extLst>
          </p:cNvPr>
          <p:cNvGraphicFramePr>
            <a:graphicFrameLocks noGrp="1"/>
          </p:cNvGraphicFramePr>
          <p:nvPr>
            <p:ph idx="1"/>
            <p:extLst>
              <p:ext uri="{D42A27DB-BD31-4B8C-83A1-F6EECF244321}">
                <p14:modId xmlns:p14="http://schemas.microsoft.com/office/powerpoint/2010/main" val="605965208"/>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64146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1EFB4B6-6727-884D-9F06-C462A4D632CD}"/>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600" dirty="0"/>
              <a:t>The same family as your iphone or ipad!</a:t>
            </a:r>
          </a:p>
        </p:txBody>
      </p:sp>
      <p:sp useBgFill="1">
        <p:nvSpPr>
          <p:cNvPr id="28" name="Rectangle 27">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1" name="Content Placeholder 5">
            <a:extLst>
              <a:ext uri="{FF2B5EF4-FFF2-40B4-BE49-F238E27FC236}">
                <a16:creationId xmlns:a16="http://schemas.microsoft.com/office/drawing/2014/main" id="{1E4BDEB4-971D-4588-9D75-4DD57531179F}"/>
              </a:ext>
            </a:extLst>
          </p:cNvPr>
          <p:cNvGraphicFramePr>
            <a:graphicFrameLocks noGrp="1"/>
          </p:cNvGraphicFramePr>
          <p:nvPr>
            <p:ph idx="1"/>
            <p:extLst>
              <p:ext uri="{D42A27DB-BD31-4B8C-83A1-F6EECF244321}">
                <p14:modId xmlns:p14="http://schemas.microsoft.com/office/powerpoint/2010/main" val="843381265"/>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094808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1EFB4B6-6727-884D-9F06-C462A4D632CD}"/>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dirty="0">
                <a:solidFill>
                  <a:schemeClr val="bg1"/>
                </a:solidFill>
              </a:rPr>
              <a:t>Unique to mac OS</a:t>
            </a:r>
          </a:p>
        </p:txBody>
      </p:sp>
      <p:graphicFrame>
        <p:nvGraphicFramePr>
          <p:cNvPr id="21" name="Content Placeholder 5">
            <a:extLst>
              <a:ext uri="{FF2B5EF4-FFF2-40B4-BE49-F238E27FC236}">
                <a16:creationId xmlns:a16="http://schemas.microsoft.com/office/drawing/2014/main" id="{783A26B9-440C-4C7F-B537-3F52C723F26C}"/>
              </a:ext>
            </a:extLst>
          </p:cNvPr>
          <p:cNvGraphicFramePr>
            <a:graphicFrameLocks noGrp="1"/>
          </p:cNvGraphicFramePr>
          <p:nvPr>
            <p:ph idx="1"/>
            <p:extLst>
              <p:ext uri="{D42A27DB-BD31-4B8C-83A1-F6EECF244321}">
                <p14:modId xmlns:p14="http://schemas.microsoft.com/office/powerpoint/2010/main" val="1348092654"/>
              </p:ext>
            </p:extLst>
          </p:nvPr>
        </p:nvGraphicFramePr>
        <p:xfrm>
          <a:off x="5029200" y="270163"/>
          <a:ext cx="6670964" cy="6213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31557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descr="Picture showing control, option/alt, and command button on a mac">
            <a:extLst>
              <a:ext uri="{FF2B5EF4-FFF2-40B4-BE49-F238E27FC236}">
                <a16:creationId xmlns:a16="http://schemas.microsoft.com/office/drawing/2014/main" id="{AA20085A-02CD-7941-A45C-90D01A630F1D}"/>
              </a:ext>
            </a:extLst>
          </p:cNvPr>
          <p:cNvPicPr>
            <a:picLocks noGrp="1" noChangeAspect="1"/>
          </p:cNvPicPr>
          <p:nvPr>
            <p:ph idx="1"/>
          </p:nvPr>
        </p:nvPicPr>
        <p:blipFill>
          <a:blip r:embed="rId3"/>
          <a:stretch>
            <a:fillRect/>
          </a:stretch>
        </p:blipFill>
        <p:spPr>
          <a:xfrm>
            <a:off x="2366210" y="1611561"/>
            <a:ext cx="7915425" cy="3634877"/>
          </a:xfrm>
          <a:prstGeom prst="rect">
            <a:avLst/>
          </a:prstGeom>
        </p:spPr>
      </p:pic>
      <p:sp>
        <p:nvSpPr>
          <p:cNvPr id="17" name="Oval 16">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EE26FA-24E1-804E-A812-D3539CE212AF}"/>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r>
              <a:rPr lang="en-US" sz="1700" dirty="0">
                <a:solidFill>
                  <a:srgbClr val="FFFFFF"/>
                </a:solidFill>
              </a:rPr>
              <a:t>Let’s take a tour…</a:t>
            </a:r>
          </a:p>
        </p:txBody>
      </p:sp>
    </p:spTree>
    <p:extLst>
      <p:ext uri="{BB962C8B-B14F-4D97-AF65-F5344CB8AC3E}">
        <p14:creationId xmlns:p14="http://schemas.microsoft.com/office/powerpoint/2010/main" val="311540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267DB-6967-0E4C-8D2A-F7E536C1BBC7}"/>
              </a:ext>
            </a:extLst>
          </p:cNvPr>
          <p:cNvSpPr>
            <a:spLocks noGrp="1"/>
          </p:cNvSpPr>
          <p:nvPr>
            <p:ph type="title"/>
          </p:nvPr>
        </p:nvSpPr>
        <p:spPr>
          <a:xfrm>
            <a:off x="2231136" y="964692"/>
            <a:ext cx="7729728" cy="1188720"/>
          </a:xfrm>
        </p:spPr>
        <p:txBody>
          <a:bodyPr>
            <a:normAutofit/>
          </a:bodyPr>
          <a:lstStyle/>
          <a:p>
            <a:r>
              <a:rPr lang="en-US" dirty="0"/>
              <a:t>Let’s interact!</a:t>
            </a:r>
          </a:p>
        </p:txBody>
      </p:sp>
      <p:graphicFrame>
        <p:nvGraphicFramePr>
          <p:cNvPr id="5" name="Content Placeholder 2">
            <a:extLst>
              <a:ext uri="{FF2B5EF4-FFF2-40B4-BE49-F238E27FC236}">
                <a16:creationId xmlns:a16="http://schemas.microsoft.com/office/drawing/2014/main" id="{5AB31A6E-030F-4CC6-9776-2C44B584D443}"/>
              </a:ext>
            </a:extLst>
          </p:cNvPr>
          <p:cNvGraphicFramePr>
            <a:graphicFrameLocks noGrp="1"/>
          </p:cNvGraphicFramePr>
          <p:nvPr>
            <p:ph idx="1"/>
            <p:extLst>
              <p:ext uri="{D42A27DB-BD31-4B8C-83A1-F6EECF244321}">
                <p14:modId xmlns:p14="http://schemas.microsoft.com/office/powerpoint/2010/main" val="3205884812"/>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18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3DE3F3-D2B7-BD4C-951D-A4F1865C6D6C}"/>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dirty="0">
                <a:solidFill>
                  <a:schemeClr val="bg1"/>
                </a:solidFill>
              </a:rPr>
              <a:t>The dock</a:t>
            </a:r>
          </a:p>
        </p:txBody>
      </p:sp>
      <p:graphicFrame>
        <p:nvGraphicFramePr>
          <p:cNvPr id="5" name="Content Placeholder 2">
            <a:extLst>
              <a:ext uri="{FF2B5EF4-FFF2-40B4-BE49-F238E27FC236}">
                <a16:creationId xmlns:a16="http://schemas.microsoft.com/office/drawing/2014/main" id="{33166734-C19F-466F-9490-975B5790BECC}"/>
              </a:ext>
            </a:extLst>
          </p:cNvPr>
          <p:cNvGraphicFramePr>
            <a:graphicFrameLocks noGrp="1"/>
          </p:cNvGraphicFramePr>
          <p:nvPr>
            <p:ph idx="1"/>
            <p:extLst>
              <p:ext uri="{D42A27DB-BD31-4B8C-83A1-F6EECF244321}">
                <p14:modId xmlns:p14="http://schemas.microsoft.com/office/powerpoint/2010/main" val="2523125581"/>
              </p:ext>
            </p:extLst>
          </p:nvPr>
        </p:nvGraphicFramePr>
        <p:xfrm>
          <a:off x="5444836" y="965200"/>
          <a:ext cx="5781964" cy="5546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9921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0B54-6FAA-BB49-A19F-7A2C2ED3C04B}"/>
              </a:ext>
            </a:extLst>
          </p:cNvPr>
          <p:cNvSpPr>
            <a:spLocks noGrp="1"/>
          </p:cNvSpPr>
          <p:nvPr>
            <p:ph type="title"/>
          </p:nvPr>
        </p:nvSpPr>
        <p:spPr>
          <a:xfrm>
            <a:off x="2231136" y="964692"/>
            <a:ext cx="7729728" cy="1188720"/>
          </a:xfrm>
        </p:spPr>
        <p:txBody>
          <a:bodyPr>
            <a:normAutofit/>
          </a:bodyPr>
          <a:lstStyle/>
          <a:p>
            <a:r>
              <a:rPr lang="en-US" dirty="0"/>
              <a:t>Voiceover utility &amp; tutorial</a:t>
            </a:r>
          </a:p>
        </p:txBody>
      </p:sp>
      <p:graphicFrame>
        <p:nvGraphicFramePr>
          <p:cNvPr id="16" name="Content Placeholder 2">
            <a:extLst>
              <a:ext uri="{FF2B5EF4-FFF2-40B4-BE49-F238E27FC236}">
                <a16:creationId xmlns:a16="http://schemas.microsoft.com/office/drawing/2014/main" id="{D03AA4DC-E76D-472E-9BE4-A885C0BAD5F8}"/>
              </a:ext>
            </a:extLst>
          </p:cNvPr>
          <p:cNvGraphicFramePr>
            <a:graphicFrameLocks noGrp="1"/>
          </p:cNvGraphicFramePr>
          <p:nvPr>
            <p:ph idx="1"/>
            <p:extLst>
              <p:ext uri="{D42A27DB-BD31-4B8C-83A1-F6EECF244321}">
                <p14:modId xmlns:p14="http://schemas.microsoft.com/office/powerpoint/2010/main" val="3124518693"/>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6384248"/>
      </p:ext>
    </p:extLst>
  </p:cSld>
  <p:clrMapOvr>
    <a:masterClrMapping/>
  </p:clrMapOvr>
</p:sld>
</file>

<file path=ppt/theme/theme1.xml><?xml version="1.0" encoding="utf-8"?>
<a:theme xmlns:a="http://schemas.openxmlformats.org/drawingml/2006/main" name="Parcel">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691</Words>
  <Application>Microsoft Macintosh PowerPoint</Application>
  <PresentationFormat>Widescreen</PresentationFormat>
  <Paragraphs>97</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Gill Sans MT</vt:lpstr>
      <vt:lpstr>Parcel</vt:lpstr>
      <vt:lpstr>Getting started with Mac os &amp; Voiceover</vt:lpstr>
      <vt:lpstr>Raise your hand or chat…</vt:lpstr>
      <vt:lpstr>Just like jaws…</vt:lpstr>
      <vt:lpstr>The same family as your iphone or ipad!</vt:lpstr>
      <vt:lpstr>Unique to mac OS</vt:lpstr>
      <vt:lpstr>Let’s take a tour…</vt:lpstr>
      <vt:lpstr>Let’s interact!</vt:lpstr>
      <vt:lpstr>The dock</vt:lpstr>
      <vt:lpstr>Voiceover utility &amp; tutorial</vt:lpstr>
      <vt:lpstr>menus</vt:lpstr>
      <vt:lpstr>The desktop</vt:lpstr>
      <vt:lpstr>Let’s use spotlight!</vt:lpstr>
      <vt:lpstr>Other ways to get around</vt:lpstr>
      <vt:lpstr>Let’s try trackpad commander</vt:lpstr>
      <vt:lpstr>Let’s use the braille panel! </vt:lpstr>
      <vt:lpstr>Let’s create a word document</vt:lpstr>
      <vt:lpstr>Let’s send a text! </vt:lpstr>
      <vt:lpstr>Let’s check  out finder!</vt:lpstr>
      <vt:lpstr>Let’s use the interwebs!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Mac os &amp; Voiceover</dc:title>
  <dc:creator>Rudinger, Belinda</dc:creator>
  <cp:lastModifiedBy>Rudinger, Belinda</cp:lastModifiedBy>
  <cp:revision>2</cp:revision>
  <dcterms:created xsi:type="dcterms:W3CDTF">2020-05-13T20:15:52Z</dcterms:created>
  <dcterms:modified xsi:type="dcterms:W3CDTF">2020-05-13T20:21:40Z</dcterms:modified>
</cp:coreProperties>
</file>