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6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42FB-5FD2-4DAF-ACD5-83D2B06245E4}" type="datetimeFigureOut">
              <a:rPr lang="en-GB" smtClean="0"/>
              <a:t>14/12/2013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3FA6-7982-4601-80D8-7FC20D9F51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42FB-5FD2-4DAF-ACD5-83D2B06245E4}" type="datetimeFigureOut">
              <a:rPr lang="en-GB" smtClean="0"/>
              <a:t>14/12/2013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3FA6-7982-4601-80D8-7FC20D9F51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42FB-5FD2-4DAF-ACD5-83D2B06245E4}" type="datetimeFigureOut">
              <a:rPr lang="en-GB" smtClean="0"/>
              <a:t>14/12/2013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3FA6-7982-4601-80D8-7FC20D9F51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BB023E-2491-42A8-8314-B94A0A3385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42FB-5FD2-4DAF-ACD5-83D2B06245E4}" type="datetimeFigureOut">
              <a:rPr lang="en-GB" smtClean="0"/>
              <a:t>14/12/2013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3FA6-7982-4601-80D8-7FC20D9F51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42FB-5FD2-4DAF-ACD5-83D2B06245E4}" type="datetimeFigureOut">
              <a:rPr lang="en-GB" smtClean="0"/>
              <a:t>14/12/2013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3FA6-7982-4601-80D8-7FC20D9F51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42FB-5FD2-4DAF-ACD5-83D2B06245E4}" type="datetimeFigureOut">
              <a:rPr lang="en-GB" smtClean="0"/>
              <a:t>14/12/2013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3FA6-7982-4601-80D8-7FC20D9F51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42FB-5FD2-4DAF-ACD5-83D2B06245E4}" type="datetimeFigureOut">
              <a:rPr lang="en-GB" smtClean="0"/>
              <a:t>14/12/2013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3FA6-7982-4601-80D8-7FC20D9F51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42FB-5FD2-4DAF-ACD5-83D2B06245E4}" type="datetimeFigureOut">
              <a:rPr lang="en-GB" smtClean="0"/>
              <a:t>14/12/2013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3FA6-7982-4601-80D8-7FC20D9F51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42FB-5FD2-4DAF-ACD5-83D2B06245E4}" type="datetimeFigureOut">
              <a:rPr lang="en-GB" smtClean="0"/>
              <a:t>14/12/2013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3FA6-7982-4601-80D8-7FC20D9F51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42FB-5FD2-4DAF-ACD5-83D2B06245E4}" type="datetimeFigureOut">
              <a:rPr lang="en-GB" smtClean="0"/>
              <a:t>14/12/2013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3FA6-7982-4601-80D8-7FC20D9F51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F942FB-5FD2-4DAF-ACD5-83D2B06245E4}" type="datetimeFigureOut">
              <a:rPr lang="en-GB" smtClean="0"/>
              <a:t>14/12/2013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03FA6-7982-4601-80D8-7FC20D9F519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F942FB-5FD2-4DAF-ACD5-83D2B06245E4}" type="datetimeFigureOut">
              <a:rPr lang="en-GB" smtClean="0"/>
              <a:t>14/12/2013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03FA6-7982-4601-80D8-7FC20D9F519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Top Access Tips for Print Media</a:t>
            </a:r>
            <a:endParaRPr lang="en-GB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1700808"/>
            <a:ext cx="4027264" cy="2026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Print size </a:t>
            </a:r>
            <a:endParaRPr lang="en-GB" b="1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en-US" sz="1400" b="1" dirty="0">
              <a:latin typeface="Arial" charset="0"/>
              <a:cs typeface="Times New Roman" pitchFamily="18" charset="0"/>
            </a:endParaRPr>
          </a:p>
          <a:p>
            <a:pPr eaLnBrk="0" hangingPunct="0"/>
            <a:endParaRPr lang="en-US" sz="1400" b="1" dirty="0">
              <a:latin typeface="Arial" charset="0"/>
              <a:cs typeface="Times New Roman" pitchFamily="18" charset="0"/>
            </a:endParaRPr>
          </a:p>
          <a:p>
            <a:pPr eaLnBrk="0" hangingPunct="0"/>
            <a:endParaRPr lang="en-US" sz="1400" b="1" dirty="0">
              <a:latin typeface="Arial" charset="0"/>
              <a:cs typeface="Times New Roman" pitchFamily="18" charset="0"/>
            </a:endParaRPr>
          </a:p>
          <a:p>
            <a:pPr eaLnBrk="0" hangingPunct="0"/>
            <a:endParaRPr lang="en-US" sz="1400" b="1" dirty="0">
              <a:latin typeface="Arial" charset="0"/>
              <a:cs typeface="Times New Roman" pitchFamily="18" charset="0"/>
            </a:endParaRPr>
          </a:p>
          <a:p>
            <a:pPr eaLnBrk="0" hangingPunct="0"/>
            <a:endParaRPr lang="en-US" sz="1400" b="1" dirty="0">
              <a:latin typeface="Arial" charset="0"/>
              <a:cs typeface="Times New Roman" pitchFamily="18" charset="0"/>
            </a:endParaRPr>
          </a:p>
          <a:p>
            <a:pPr eaLnBrk="0" hangingPunct="0"/>
            <a:r>
              <a:rPr lang="en-US" sz="1200" b="1" dirty="0">
                <a:latin typeface="Arial" charset="0"/>
                <a:cs typeface="Times New Roman" pitchFamily="18" charset="0"/>
              </a:rPr>
              <a:t>Print size 12 pt</a:t>
            </a:r>
          </a:p>
          <a:p>
            <a:pPr eaLnBrk="0" hangingPunct="0"/>
            <a:r>
              <a:rPr lang="en-US" sz="1400" b="1" dirty="0">
                <a:latin typeface="Arial" charset="0"/>
                <a:cs typeface="Times New Roman" pitchFamily="18" charset="0"/>
              </a:rPr>
              <a:t>Print size 14pt</a:t>
            </a:r>
            <a:endParaRPr lang="en-US" sz="1100" dirty="0"/>
          </a:p>
          <a:p>
            <a:pPr eaLnBrk="0" hangingPunct="0"/>
            <a:r>
              <a:rPr lang="en-US" sz="1800" b="1" dirty="0">
                <a:latin typeface="Arial" charset="0"/>
                <a:cs typeface="Times New Roman" pitchFamily="18" charset="0"/>
              </a:rPr>
              <a:t>Print size 18pt</a:t>
            </a:r>
            <a:endParaRPr lang="en-US" sz="1100" dirty="0"/>
          </a:p>
          <a:p>
            <a:pPr eaLnBrk="0" hangingPunct="0"/>
            <a:r>
              <a:rPr lang="en-US" b="1" dirty="0">
                <a:latin typeface="Arial" charset="0"/>
                <a:cs typeface="Times New Roman" pitchFamily="18" charset="0"/>
              </a:rPr>
              <a:t>Print size 24pt</a:t>
            </a:r>
            <a:endParaRPr lang="en-US" sz="1100" dirty="0"/>
          </a:p>
          <a:p>
            <a:pPr eaLnBrk="0" hangingPunct="0"/>
            <a:r>
              <a:rPr lang="en-US" sz="3600" b="1" dirty="0">
                <a:latin typeface="Arial" charset="0"/>
                <a:cs typeface="Times New Roman" pitchFamily="18" charset="0"/>
              </a:rPr>
              <a:t>Print size 36 pt</a:t>
            </a:r>
            <a:endParaRPr lang="en-US" sz="1100" dirty="0"/>
          </a:p>
          <a:p>
            <a:pPr eaLnBrk="0" hangingPunct="0"/>
            <a:r>
              <a:rPr lang="en-US" sz="4800" b="1" dirty="0">
                <a:latin typeface="Arial" charset="0"/>
                <a:cs typeface="Times New Roman" pitchFamily="18" charset="0"/>
              </a:rPr>
              <a:t>Print size 48pt</a:t>
            </a:r>
            <a:endParaRPr lang="en-US" sz="1100" dirty="0"/>
          </a:p>
          <a:p>
            <a:pPr eaLnBrk="0" hangingPunct="0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Typeface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Plain typeface</a:t>
            </a:r>
          </a:p>
          <a:p>
            <a:r>
              <a:rPr lang="en-GB" dirty="0" smtClean="0"/>
              <a:t>E.g. </a:t>
            </a:r>
          </a:p>
          <a:p>
            <a:r>
              <a:rPr lang="en-GB" dirty="0" smtClean="0">
                <a:latin typeface="Comic Sans MS" pitchFamily="66" charset="0"/>
              </a:rPr>
              <a:t>Comic Sans</a:t>
            </a:r>
          </a:p>
          <a:p>
            <a:r>
              <a:rPr lang="en-GB" dirty="0" smtClean="0">
                <a:latin typeface="Arial" pitchFamily="34" charset="0"/>
                <a:cs typeface="Arial" pitchFamily="34" charset="0"/>
              </a:rPr>
              <a:t>Arial</a:t>
            </a:r>
            <a:endParaRPr lang="en-GB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0" dirty="0" smtClean="0">
                <a:cs typeface="Arial" charset="0"/>
              </a:rPr>
              <a:t>Bold text for emphasis only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58175" cy="4525963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Quarrel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I will back thee.' Here the 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men are discussing whether it is a good idea to start the argument  with the two other men, the answer is a 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yes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and the </a:t>
            </a:r>
            <a:r>
              <a:rPr lang="en-US" dirty="0" smtClean="0">
                <a:cs typeface="Arial" pitchFamily="34" charset="0"/>
              </a:rPr>
              <a:t> 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two families 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quarrel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and 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argue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about who is the better man. "But if you do sir, I am for you, I serve as a good man a man of you" 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The </a:t>
            </a:r>
            <a:r>
              <a:rPr lang="en-US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argument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continues as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Benvolio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enters the scene, and moments later so does </a:t>
            </a:r>
            <a:r>
              <a:rPr lang="en-US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Tybalt</a:t>
            </a:r>
            <a:r>
              <a:rPr lang="en-US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lang="en-US" dirty="0" smtClean="0">
              <a:cs typeface="Arial" pitchFamily="34" charset="0"/>
            </a:endParaRP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GB" dirty="0" smtClean="0">
                <a:cs typeface="Arial" charset="0"/>
              </a:rPr>
              <a:t>Use </a:t>
            </a:r>
            <a:r>
              <a:rPr lang="en-GB" b="0" dirty="0" smtClean="0">
                <a:cs typeface="Arial" charset="0"/>
              </a:rPr>
              <a:t>plain text if possible and bold for highlighting text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85875"/>
            <a:ext cx="8186738" cy="4840288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FontTx/>
              <a:buNone/>
              <a:defRPr/>
            </a:pPr>
            <a:endParaRPr lang="en-US" sz="26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sz="2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Quarrel I will back thee.' Here the </a:t>
            </a:r>
            <a:r>
              <a:rPr lang="en-US" sz="2600" b="1" dirty="0" smtClean="0">
                <a:cs typeface="Arial" pitchFamily="34" charset="0"/>
              </a:rPr>
              <a:t> </a:t>
            </a:r>
            <a:r>
              <a:rPr lang="en-US" sz="2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men are discussing whether it is a good idea to start the argument  with the two other men, the answer is a yes and the </a:t>
            </a:r>
            <a:r>
              <a:rPr lang="en-US" sz="2600" b="1" dirty="0" smtClean="0">
                <a:cs typeface="Arial" pitchFamily="34" charset="0"/>
              </a:rPr>
              <a:t> </a:t>
            </a:r>
            <a:r>
              <a:rPr lang="en-US" sz="2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two families quarrel and argue about who is the better man.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sz="26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2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"But if you do sir, I am for you, I serve as a good man a man of you" 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sz="2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The argument continues as </a:t>
            </a:r>
            <a:r>
              <a:rPr lang="en-US" sz="26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Benvolio</a:t>
            </a:r>
            <a:r>
              <a:rPr lang="en-US" sz="2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enters the scene, and moments 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sz="2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later so does </a:t>
            </a:r>
            <a:r>
              <a:rPr lang="en-US" sz="2600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Tybalt</a:t>
            </a:r>
            <a:r>
              <a:rPr lang="en-US" sz="26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lang="en-US" sz="2600" dirty="0" smtClean="0">
              <a:cs typeface="Arial" pitchFamily="34" charset="0"/>
            </a:endParaRPr>
          </a:p>
          <a:p>
            <a:pPr>
              <a:defRPr/>
            </a:pP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Avoid Italics 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19256" cy="4525963"/>
          </a:xfrm>
        </p:spPr>
        <p:txBody>
          <a:bodyPr/>
          <a:lstStyle/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Quarrel I will back thee.' Here the </a:t>
            </a:r>
            <a:r>
              <a:rPr lang="en-US" sz="2800" b="1" i="1" dirty="0" smtClean="0">
                <a:cs typeface="Arial" pitchFamily="34" charset="0"/>
              </a:rPr>
              <a:t> </a:t>
            </a:r>
            <a:r>
              <a:rPr lang="en-US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men are discussing whether it is a good idea to start the argument  with the two other men, the answer is a yes and the </a:t>
            </a:r>
            <a:r>
              <a:rPr lang="en-US" sz="2800" b="1" i="1" dirty="0" smtClean="0">
                <a:cs typeface="Arial" pitchFamily="34" charset="0"/>
              </a:rPr>
              <a:t> </a:t>
            </a:r>
            <a:r>
              <a:rPr lang="en-US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two families quarrel and argue about who is the better man. "But if you do sir, I am for you, I serve as a good man a man of you" 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The argument continues as </a:t>
            </a:r>
            <a:r>
              <a:rPr lang="en-US" sz="2800" b="1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Benvolio</a:t>
            </a:r>
            <a:r>
              <a:rPr lang="en-US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enters the scene, and moments 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later so does </a:t>
            </a:r>
            <a:r>
              <a:rPr lang="en-US" sz="2800" b="1" i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Tybalt</a:t>
            </a:r>
            <a:r>
              <a:rPr lang="en-US" sz="2800" b="1" i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endParaRPr lang="en-US" sz="2800" b="1" i="1" dirty="0" smtClean="0">
              <a:cs typeface="Arial" pitchFamily="34" charset="0"/>
            </a:endParaRPr>
          </a:p>
          <a:p>
            <a:pPr>
              <a:defRPr/>
            </a:pPr>
            <a:endParaRPr lang="en-GB" sz="2000" b="1" i="1" dirty="0" smtClean="0"/>
          </a:p>
          <a:p>
            <a:pPr>
              <a:buFontTx/>
              <a:buNone/>
              <a:defRPr/>
            </a:pPr>
            <a:endParaRPr lang="en-GB" sz="2800" i="1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  <a:defRPr/>
            </a:pPr>
            <a:endParaRPr lang="en-GB" sz="2400" b="1" dirty="0" smtClean="0"/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sz="24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Quarrel I will back thee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.' Here the 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men are discussing whether it is a good idea to start the </a:t>
            </a:r>
            <a:r>
              <a:rPr lang="en-US" sz="24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argument  with the two other men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the answer is a yes and the </a:t>
            </a:r>
            <a:r>
              <a:rPr lang="en-US" sz="2400" b="1" dirty="0" smtClean="0">
                <a:cs typeface="Arial" pitchFamily="34" charset="0"/>
              </a:rPr>
              <a:t>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two families </a:t>
            </a:r>
            <a:r>
              <a:rPr lang="en-US" sz="24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quarrel 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and argue about who is the better man. "But if you do sir, I am for you, </a:t>
            </a:r>
            <a:r>
              <a:rPr lang="en-US" sz="24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I serve as a good man a man of you" 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The argument continues as </a:t>
            </a:r>
            <a:r>
              <a:rPr lang="en-US" sz="2400" b="1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Benvolio</a:t>
            </a: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enters the scene, and moments 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later so does </a:t>
            </a:r>
            <a:r>
              <a:rPr lang="en-US" sz="2400" b="1" u="sng" dirty="0" err="1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Tybalt</a:t>
            </a:r>
            <a:r>
              <a:rPr lang="en-US" sz="2400" b="1" u="sng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, .</a:t>
            </a:r>
            <a:endParaRPr lang="en-US" sz="2400" b="1" u="sng" dirty="0" smtClean="0">
              <a:cs typeface="Arial" pitchFamily="34" charset="0"/>
            </a:endParaRPr>
          </a:p>
          <a:p>
            <a:pPr>
              <a:defRPr/>
            </a:pPr>
            <a:endParaRPr lang="en-GB" dirty="0"/>
          </a:p>
        </p:txBody>
      </p:sp>
      <p:sp>
        <p:nvSpPr>
          <p:cNvPr id="798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u="sng" dirty="0" smtClean="0">
                <a:latin typeface="+mn-lt"/>
                <a:cs typeface="Arial" charset="0"/>
              </a:rPr>
              <a:t>Avoid underlining</a:t>
            </a:r>
            <a:br>
              <a:rPr lang="en-GB" u="sng" dirty="0" smtClean="0">
                <a:latin typeface="+mn-lt"/>
                <a:cs typeface="Arial" charset="0"/>
              </a:rPr>
            </a:br>
            <a:endParaRPr lang="en-GB" dirty="0" smtClean="0">
              <a:latin typeface="+mn-l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ct val="0"/>
              </a:spcBef>
              <a:buFontTx/>
              <a:buNone/>
            </a:pPr>
            <a:r>
              <a:rPr lang="en-US" b="1" smtClean="0">
                <a:latin typeface="Arial" charset="0"/>
                <a:ea typeface="Times New Roman" pitchFamily="18" charset="0"/>
                <a:cs typeface="Arial" charset="0"/>
              </a:rPr>
              <a:t>Quarrel I will back thee.' Here the </a:t>
            </a:r>
            <a:r>
              <a:rPr lang="en-US" b="1" smtClean="0">
                <a:ea typeface="Times New Roman" pitchFamily="18" charset="0"/>
                <a:cs typeface="Arial" charset="0"/>
              </a:rPr>
              <a:t> </a:t>
            </a:r>
            <a:r>
              <a:rPr lang="en-US" b="1" smtClean="0">
                <a:latin typeface="Arial" charset="0"/>
                <a:ea typeface="Times New Roman" pitchFamily="18" charset="0"/>
                <a:cs typeface="Arial" charset="0"/>
              </a:rPr>
              <a:t>men 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b="1" smtClean="0"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1" smtClean="0">
                <a:latin typeface="Arial" charset="0"/>
                <a:ea typeface="Times New Roman" pitchFamily="18" charset="0"/>
                <a:cs typeface="Arial" charset="0"/>
              </a:rPr>
              <a:t>are discussing whether it is a good 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b="1" smtClean="0"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1" smtClean="0">
                <a:latin typeface="Arial" charset="0"/>
                <a:ea typeface="Times New Roman" pitchFamily="18" charset="0"/>
                <a:cs typeface="Arial" charset="0"/>
              </a:rPr>
              <a:t>idea to start the argument  with the two 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b="1" smtClean="0"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1" smtClean="0">
                <a:latin typeface="Arial" charset="0"/>
                <a:ea typeface="Times New Roman" pitchFamily="18" charset="0"/>
                <a:cs typeface="Arial" charset="0"/>
              </a:rPr>
              <a:t>other men, the answer is a yes and the </a:t>
            </a:r>
            <a:r>
              <a:rPr lang="en-US" b="1" smtClean="0">
                <a:ea typeface="Times New Roman" pitchFamily="18" charset="0"/>
                <a:cs typeface="Arial" charset="0"/>
              </a:rPr>
              <a:t> </a:t>
            </a:r>
          </a:p>
          <a:p>
            <a:pPr marL="0" indent="0">
              <a:spcBef>
                <a:spcPct val="0"/>
              </a:spcBef>
              <a:buFontTx/>
              <a:buNone/>
            </a:pPr>
            <a:endParaRPr lang="en-US" b="1" smtClean="0">
              <a:latin typeface="Arial" charset="0"/>
              <a:ea typeface="Times New Roman" pitchFamily="18" charset="0"/>
              <a:cs typeface="Arial" charset="0"/>
            </a:endParaRPr>
          </a:p>
          <a:p>
            <a:pPr marL="0" indent="0">
              <a:spcBef>
                <a:spcPct val="0"/>
              </a:spcBef>
              <a:buFontTx/>
              <a:buNone/>
            </a:pPr>
            <a:r>
              <a:rPr lang="en-US" b="1" smtClean="0">
                <a:latin typeface="Arial" charset="0"/>
                <a:ea typeface="Times New Roman" pitchFamily="18" charset="0"/>
                <a:cs typeface="Arial" charset="0"/>
              </a:rPr>
              <a:t>two families quarrel and argue about</a:t>
            </a:r>
            <a:endParaRPr lang="en-GB" smtClean="0">
              <a:ea typeface="Times New Roman" pitchFamily="18" charset="0"/>
              <a:cs typeface="Arial" charset="0"/>
            </a:endParaRPr>
          </a:p>
        </p:txBody>
      </p:sp>
      <p:sp>
        <p:nvSpPr>
          <p:cNvPr id="808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cs typeface="Arial" charset="0"/>
              </a:rPr>
              <a:t>Use single or 1.5 – 2 line spacing (depending on child’s needs)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Content Placeholder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z="2400" b="1" dirty="0" smtClean="0">
                <a:cs typeface="Arial" charset="0"/>
              </a:rPr>
              <a:t>Viking boats</a:t>
            </a:r>
          </a:p>
          <a:p>
            <a:r>
              <a:rPr lang="en-GB" sz="2400" b="1" dirty="0" smtClean="0">
                <a:cs typeface="Arial" charset="0"/>
              </a:rPr>
              <a:t>Place the image on the opposite page  to the text. </a:t>
            </a:r>
          </a:p>
          <a:p>
            <a:r>
              <a:rPr lang="en-GB" sz="2400" b="1" dirty="0" smtClean="0">
                <a:cs typeface="Arial" charset="0"/>
              </a:rPr>
              <a:t>Place captions in same location on each image.</a:t>
            </a:r>
          </a:p>
          <a:p>
            <a:endParaRPr lang="en-GB" b="1" dirty="0" smtClean="0"/>
          </a:p>
        </p:txBody>
      </p:sp>
      <p:sp>
        <p:nvSpPr>
          <p:cNvPr id="88068" name="Content Placeholder 8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GB" smtClean="0">
                <a:latin typeface="Arial" charset="0"/>
                <a:cs typeface="Arial" charset="0"/>
              </a:rPr>
              <a:t>   </a:t>
            </a:r>
            <a:r>
              <a:rPr lang="en-GB" b="1" smtClean="0">
                <a:latin typeface="Arial" charset="0"/>
                <a:cs typeface="Arial" charset="0"/>
              </a:rPr>
              <a:t>Viking boat</a:t>
            </a:r>
          </a:p>
          <a:p>
            <a:pPr>
              <a:buFontTx/>
              <a:buNone/>
            </a:pPr>
            <a:endParaRPr lang="en-GB" smtClean="0"/>
          </a:p>
          <a:p>
            <a:pPr>
              <a:buFontTx/>
              <a:buNone/>
            </a:pPr>
            <a:endParaRPr lang="en-GB" smtClean="0"/>
          </a:p>
        </p:txBody>
      </p:sp>
      <p:sp>
        <p:nvSpPr>
          <p:cNvPr id="88066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Positioning of text against image</a:t>
            </a:r>
          </a:p>
        </p:txBody>
      </p:sp>
      <p:pic>
        <p:nvPicPr>
          <p:cNvPr id="88069" name="Picture 2" descr="C:\Documents and Settings\User\My Documents\My Pictures\Vikin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88" y="2571750"/>
            <a:ext cx="2928937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481</Words>
  <Application>Microsoft Office PowerPoint</Application>
  <PresentationFormat>On-screen Show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Print size </vt:lpstr>
      <vt:lpstr>Typeface</vt:lpstr>
      <vt:lpstr>Bold text for emphasis only</vt:lpstr>
      <vt:lpstr>Use plain text if possible and bold for highlighting text</vt:lpstr>
      <vt:lpstr>Avoid Italics </vt:lpstr>
      <vt:lpstr>Avoid underlining </vt:lpstr>
      <vt:lpstr>Use single or 1.5 – 2 line spacing (depending on child’s needs)</vt:lpstr>
      <vt:lpstr>Positioning of text against image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Gwyn</dc:creator>
  <cp:lastModifiedBy>Owner</cp:lastModifiedBy>
  <cp:revision>3</cp:revision>
  <dcterms:created xsi:type="dcterms:W3CDTF">2013-12-12T17:25:34Z</dcterms:created>
  <dcterms:modified xsi:type="dcterms:W3CDTF">2013-12-14T12:29:23Z</dcterms:modified>
</cp:coreProperties>
</file>