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4A87F-ADEB-4418-81DE-C62A9CA400B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382D-951E-4B1E-BC33-D1A157A6F2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carpenter\Desktop\Pam's%20Talking%20Book\Intro.m4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Bus.m4a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Cheer.m4a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Have%20a%20great%20school%20year.m4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kcarpenter\Desktop\Pam's%20Talking%20Book\Bell.m4a" TargetMode="External"/><Relationship Id="rId1" Type="http://schemas.openxmlformats.org/officeDocument/2006/relationships/audio" Target="file:///C:\Users\kcarpenter\Desktop\Pam's%20Talking%20Book\Books.m4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Pencil%20case.m4a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Ruler.m4a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Folder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Chalk.m4a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The%20Bag.m4a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carpenter\Desktop\Pam's%20Talking%20Book\Swallowed%20all%20things.m4a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105400"/>
            <a:ext cx="7772400" cy="1470025"/>
          </a:xfrm>
        </p:spPr>
        <p:txBody>
          <a:bodyPr/>
          <a:lstStyle/>
          <a:p>
            <a:r>
              <a:rPr lang="en-US" dirty="0" smtClean="0"/>
              <a:t>There Was An Old Lady . . .</a:t>
            </a:r>
            <a:br>
              <a:rPr lang="en-US" dirty="0" smtClean="0"/>
            </a:br>
            <a:r>
              <a:rPr lang="en-US" sz="3600" dirty="0" smtClean="0"/>
              <a:t>By Lucille </a:t>
            </a:r>
            <a:r>
              <a:rPr lang="en-US" sz="3600" dirty="0" err="1" smtClean="0"/>
              <a:t>Colandro</a:t>
            </a:r>
            <a:endParaRPr lang="en-US" dirty="0"/>
          </a:p>
        </p:txBody>
      </p:sp>
      <p:pic>
        <p:nvPicPr>
          <p:cNvPr id="4" name="Picture 3" descr="Old lady_edit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"/>
            <a:ext cx="4038600" cy="4827494"/>
          </a:xfrm>
          <a:prstGeom prst="rect">
            <a:avLst/>
          </a:prstGeom>
        </p:spPr>
      </p:pic>
      <p:pic>
        <p:nvPicPr>
          <p:cNvPr id="5" name="Intr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5000" y="4800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old lady didn’t fuss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around the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corner came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 big school bus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School Bus_edited-1.jpg"/>
          <p:cNvPicPr>
            <a:picLocks noChangeAspect="1"/>
          </p:cNvPicPr>
          <p:nvPr/>
        </p:nvPicPr>
        <p:blipFill>
          <a:blip r:embed="rId3" cstate="print"/>
          <a:srcRect l="13932" r="9020"/>
          <a:stretch>
            <a:fillRect/>
          </a:stretch>
        </p:blipFill>
        <p:spPr>
          <a:xfrm rot="16200000">
            <a:off x="2527300" y="-1079500"/>
            <a:ext cx="4267200" cy="7493000"/>
          </a:xfrm>
          <a:prstGeom prst="rect">
            <a:avLst/>
          </a:prstGeom>
        </p:spPr>
      </p:pic>
      <p:pic>
        <p:nvPicPr>
          <p:cNvPr id="6" name="Bus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4724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257800"/>
            <a:ext cx="7772400" cy="868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started a cheer that she could not hold back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out popped her brand-new backpack.</a:t>
            </a:r>
          </a:p>
        </p:txBody>
      </p:sp>
      <p:pic>
        <p:nvPicPr>
          <p:cNvPr id="10" name="Cheer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4876800"/>
            <a:ext cx="244475" cy="244475"/>
          </a:xfrm>
          <a:prstGeom prst="rect">
            <a:avLst/>
          </a:prstGeom>
        </p:spPr>
      </p:pic>
      <p:pic>
        <p:nvPicPr>
          <p:cNvPr id="11" name="Picture 10" descr="backpack_edited-1.jpg"/>
          <p:cNvPicPr>
            <a:picLocks noChangeAspect="1"/>
          </p:cNvPicPr>
          <p:nvPr/>
        </p:nvPicPr>
        <p:blipFill>
          <a:blip r:embed="rId4" cstate="print"/>
          <a:srcRect l="11177" t="14444" r="15490" b="18889"/>
          <a:stretch>
            <a:fillRect/>
          </a:stretch>
        </p:blipFill>
        <p:spPr>
          <a:xfrm>
            <a:off x="2514600" y="457200"/>
            <a:ext cx="3886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a </a:t>
            </a:r>
          </a:p>
          <a:p>
            <a:pPr algn="ctr">
              <a:buNone/>
            </a:pPr>
            <a:r>
              <a:rPr lang="en-US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reat</a:t>
            </a:r>
          </a:p>
          <a:p>
            <a:pPr algn="ctr">
              <a:buNone/>
            </a:pPr>
            <a:r>
              <a:rPr lang="en-US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school year!</a:t>
            </a:r>
          </a:p>
          <a:p>
            <a:endParaRPr lang="en-US" dirty="0"/>
          </a:p>
        </p:txBody>
      </p:sp>
      <p:pic>
        <p:nvPicPr>
          <p:cNvPr id="6" name="Have a great school year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295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410200"/>
            <a:ext cx="7467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There was an old lady who swallowed some books.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 don’t know why she swallowed those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books,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didn’t get any looks.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Books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5029200"/>
            <a:ext cx="244475" cy="244475"/>
          </a:xfrm>
          <a:prstGeom prst="rect">
            <a:avLst/>
          </a:prstGeom>
        </p:spPr>
      </p:pic>
      <p:pic>
        <p:nvPicPr>
          <p:cNvPr id="16" name="Bell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14400" y="4648200"/>
            <a:ext cx="244475" cy="244475"/>
          </a:xfrm>
          <a:prstGeom prst="rect">
            <a:avLst/>
          </a:prstGeom>
        </p:spPr>
      </p:pic>
      <p:pic>
        <p:nvPicPr>
          <p:cNvPr id="17" name="Picture 16" descr="B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990600"/>
            <a:ext cx="317961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343400"/>
            <a:ext cx="8458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There was an old lady who swallowed a pen.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was happy again when she swallowed that pen.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pen to write in the books.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 don’t know why she swallowed the books,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but she didn’t get any looks.</a:t>
            </a:r>
          </a:p>
          <a:p>
            <a:endParaRPr lang="en-US" dirty="0"/>
          </a:p>
        </p:txBody>
      </p:sp>
      <p:pic>
        <p:nvPicPr>
          <p:cNvPr id="5" name="Picture 4" descr="http://content.mycutegraphics.com/graphics/school/pink-p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24398">
            <a:off x="3518721" y="146740"/>
            <a:ext cx="2158365" cy="45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876800"/>
            <a:ext cx="8382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was an old lady who swallowed a pencil case.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Without leaving a trace, she swallowed that pencil case.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pencil case to hold the pen.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6" name="Pencil cas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4495800"/>
            <a:ext cx="244475" cy="244475"/>
          </a:xfrm>
          <a:prstGeom prst="rect">
            <a:avLst/>
          </a:prstGeom>
        </p:spPr>
      </p:pic>
      <p:pic>
        <p:nvPicPr>
          <p:cNvPr id="7" name="Picture 6" descr="Pencil case.jpg"/>
          <p:cNvPicPr>
            <a:picLocks noChangeAspect="1"/>
          </p:cNvPicPr>
          <p:nvPr/>
        </p:nvPicPr>
        <p:blipFill>
          <a:blip r:embed="rId4" cstate="print"/>
          <a:srcRect t="24444" b="23333"/>
          <a:stretch>
            <a:fillRect/>
          </a:stretch>
        </p:blipFill>
        <p:spPr>
          <a:xfrm>
            <a:off x="1828800" y="990600"/>
            <a:ext cx="5299364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029200"/>
            <a:ext cx="8458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was an old lady who swallowed a ruler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couldn’t look cooler swallowing that ruler.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ruler to measure the pencil case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Ruler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4648200"/>
            <a:ext cx="244475" cy="244475"/>
          </a:xfrm>
          <a:prstGeom prst="rect">
            <a:avLst/>
          </a:prstGeom>
        </p:spPr>
      </p:pic>
      <p:pic>
        <p:nvPicPr>
          <p:cNvPr id="7" name="Picture 6" descr="ru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838200"/>
            <a:ext cx="5486400" cy="418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8229600" cy="129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was an old lady who swallowed a folder.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didn’t feel any older when she swallowed the folder.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folder to protect the ruler.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ch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066800"/>
            <a:ext cx="1828800" cy="1828800"/>
          </a:xfrm>
          <a:prstGeom prst="rect">
            <a:avLst/>
          </a:prstGeom>
        </p:spPr>
      </p:pic>
      <p:pic>
        <p:nvPicPr>
          <p:cNvPr id="5" name="Picture 4" descr="folder_edited-1.jpg"/>
          <p:cNvPicPr>
            <a:picLocks noChangeAspect="1"/>
          </p:cNvPicPr>
          <p:nvPr/>
        </p:nvPicPr>
        <p:blipFill>
          <a:blip r:embed="rId4" cstate="print"/>
          <a:srcRect t="21663" b="20188"/>
          <a:stretch>
            <a:fillRect/>
          </a:stretch>
        </p:blipFill>
        <p:spPr>
          <a:xfrm>
            <a:off x="1828800" y="838200"/>
            <a:ext cx="5562600" cy="4185940"/>
          </a:xfrm>
          <a:prstGeom prst="rect">
            <a:avLst/>
          </a:prstGeom>
        </p:spPr>
      </p:pic>
      <p:pic>
        <p:nvPicPr>
          <p:cNvPr id="8" name="Folder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" y="4572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There was an old lady who swallowed some chalk.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didn’t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bawk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when she swallowed that chalk.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chalk to decorate the folder.</a:t>
            </a:r>
          </a:p>
          <a:p>
            <a:endParaRPr lang="en-US" dirty="0"/>
          </a:p>
        </p:txBody>
      </p:sp>
      <p:pic>
        <p:nvPicPr>
          <p:cNvPr id="4" name="Picture 3" descr="ch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066800"/>
            <a:ext cx="3352800" cy="3352800"/>
          </a:xfrm>
          <a:prstGeom prst="rect">
            <a:avLst/>
          </a:prstGeom>
        </p:spPr>
      </p:pic>
      <p:pic>
        <p:nvPicPr>
          <p:cNvPr id="7" name="Chalk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4419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7848600" cy="117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was an old lady who swallowed a ba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g.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didn’t brag when she swallowed that bag.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bag to hold the chalk.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The Ba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4495800"/>
            <a:ext cx="244475" cy="244475"/>
          </a:xfrm>
          <a:prstGeom prst="rect">
            <a:avLst/>
          </a:prstGeom>
        </p:spPr>
      </p:pic>
      <p:sp>
        <p:nvSpPr>
          <p:cNvPr id="9218" name="AutoShape 2" descr="Image result for bag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age result for bag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large-Shopping-bag-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04800"/>
            <a:ext cx="3048000" cy="444260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swallowed the chalk to decorate the folder.</a:t>
            </a:r>
          </a:p>
          <a:p>
            <a:pPr>
              <a:buNone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folder to protect the ruler.</a:t>
            </a:r>
          </a:p>
          <a:p>
            <a:pPr>
              <a:buNone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ruler to measure the pencil case.</a:t>
            </a:r>
          </a:p>
          <a:p>
            <a:pPr>
              <a:buNone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pencil case to hold the pen.</a:t>
            </a:r>
          </a:p>
          <a:p>
            <a:pPr>
              <a:buNone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She swallowed the pen to write in the books.</a:t>
            </a:r>
          </a:p>
          <a:p>
            <a:pPr>
              <a:buNone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 don’t know why she swallowed the books,</a:t>
            </a:r>
          </a:p>
          <a:p>
            <a:pPr>
              <a:buNone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but she didn’t get any looks.</a:t>
            </a:r>
          </a:p>
          <a:p>
            <a:endParaRPr lang="en-US" dirty="0"/>
          </a:p>
        </p:txBody>
      </p:sp>
      <p:pic>
        <p:nvPicPr>
          <p:cNvPr id="5" name="Picture 4" descr="Old lady_edited-2.jpg"/>
          <p:cNvPicPr>
            <a:picLocks noChangeAspect="1"/>
          </p:cNvPicPr>
          <p:nvPr/>
        </p:nvPicPr>
        <p:blipFill>
          <a:blip r:embed="rId3" cstate="print"/>
          <a:srcRect b="62053"/>
          <a:stretch>
            <a:fillRect/>
          </a:stretch>
        </p:blipFill>
        <p:spPr>
          <a:xfrm>
            <a:off x="2438400" y="609600"/>
            <a:ext cx="4267199" cy="2286000"/>
          </a:xfrm>
          <a:prstGeom prst="rect">
            <a:avLst/>
          </a:prstGeom>
        </p:spPr>
      </p:pic>
      <p:pic>
        <p:nvPicPr>
          <p:cNvPr id="7" name="Swallowed all things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3048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328</Words>
  <Application>Microsoft Office PowerPoint</Application>
  <PresentationFormat>On-screen Show (4:3)</PresentationFormat>
  <Paragraphs>39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There Was An Old Lady . . . By Lucille Colandro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APH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22</cp:revision>
  <dcterms:created xsi:type="dcterms:W3CDTF">2016-03-19T20:53:02Z</dcterms:created>
  <dcterms:modified xsi:type="dcterms:W3CDTF">2016-03-20T00:20:08Z</dcterms:modified>
</cp:coreProperties>
</file>